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2" r:id="rId2"/>
    <p:sldMasterId id="2147483823" r:id="rId3"/>
    <p:sldMasterId id="2147483861" r:id="rId4"/>
  </p:sldMasterIdLst>
  <p:notesMasterIdLst>
    <p:notesMasterId r:id="rId81"/>
  </p:notesMasterIdLst>
  <p:sldIdLst>
    <p:sldId id="257" r:id="rId5"/>
    <p:sldId id="258" r:id="rId6"/>
    <p:sldId id="260" r:id="rId7"/>
    <p:sldId id="261" r:id="rId8"/>
    <p:sldId id="262" r:id="rId9"/>
    <p:sldId id="263" r:id="rId10"/>
    <p:sldId id="264" r:id="rId11"/>
    <p:sldId id="266" r:id="rId12"/>
    <p:sldId id="268" r:id="rId13"/>
    <p:sldId id="271" r:id="rId14"/>
    <p:sldId id="272" r:id="rId15"/>
    <p:sldId id="273" r:id="rId16"/>
    <p:sldId id="274" r:id="rId17"/>
    <p:sldId id="276" r:id="rId18"/>
    <p:sldId id="277"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2" r:id="rId42"/>
    <p:sldId id="303" r:id="rId43"/>
    <p:sldId id="304" r:id="rId44"/>
    <p:sldId id="305" r:id="rId45"/>
    <p:sldId id="306" r:id="rId46"/>
    <p:sldId id="301" r:id="rId47"/>
    <p:sldId id="307" r:id="rId48"/>
    <p:sldId id="308" r:id="rId49"/>
    <p:sldId id="309" r:id="rId50"/>
    <p:sldId id="311" r:id="rId51"/>
    <p:sldId id="310" r:id="rId52"/>
    <p:sldId id="312" r:id="rId53"/>
    <p:sldId id="313" r:id="rId54"/>
    <p:sldId id="334" r:id="rId55"/>
    <p:sldId id="335" r:id="rId56"/>
    <p:sldId id="314" r:id="rId57"/>
    <p:sldId id="315" r:id="rId58"/>
    <p:sldId id="316" r:id="rId59"/>
    <p:sldId id="317" r:id="rId60"/>
    <p:sldId id="318" r:id="rId61"/>
    <p:sldId id="339" r:id="rId62"/>
    <p:sldId id="319" r:id="rId63"/>
    <p:sldId id="320" r:id="rId64"/>
    <p:sldId id="321" r:id="rId65"/>
    <p:sldId id="322" r:id="rId66"/>
    <p:sldId id="323" r:id="rId67"/>
    <p:sldId id="324" r:id="rId68"/>
    <p:sldId id="325" r:id="rId69"/>
    <p:sldId id="326" r:id="rId70"/>
    <p:sldId id="327" r:id="rId71"/>
    <p:sldId id="328" r:id="rId72"/>
    <p:sldId id="329" r:id="rId73"/>
    <p:sldId id="332" r:id="rId74"/>
    <p:sldId id="333" r:id="rId75"/>
    <p:sldId id="338" r:id="rId76"/>
    <p:sldId id="331" r:id="rId77"/>
    <p:sldId id="330" r:id="rId78"/>
    <p:sldId id="336" r:id="rId79"/>
    <p:sldId id="337"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25" autoAdjust="0"/>
  </p:normalViewPr>
  <p:slideViewPr>
    <p:cSldViewPr>
      <p:cViewPr varScale="1">
        <p:scale>
          <a:sx n="71" d="100"/>
          <a:sy n="71" d="100"/>
        </p:scale>
        <p:origin x="-126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64F20B-BF6C-4CD8-9113-308591982783}" type="datetimeFigureOut">
              <a:rPr lang="en-US" smtClean="0"/>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0EC26-9809-43E1-A118-C0AF8B1FF89E}" type="slidenum">
              <a:rPr lang="en-US" smtClean="0"/>
              <a:t>‹#›</a:t>
            </a:fld>
            <a:endParaRPr lang="en-US"/>
          </a:p>
        </p:txBody>
      </p:sp>
    </p:spTree>
    <p:extLst>
      <p:ext uri="{BB962C8B-B14F-4D97-AF65-F5344CB8AC3E}">
        <p14:creationId xmlns:p14="http://schemas.microsoft.com/office/powerpoint/2010/main" val="54538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EC26-9809-43E1-A118-C0AF8B1FF89E}" type="slidenum">
              <a:rPr lang="en-US" smtClean="0"/>
              <a:t>4</a:t>
            </a:fld>
            <a:endParaRPr lang="en-US"/>
          </a:p>
        </p:txBody>
      </p:sp>
    </p:spTree>
    <p:extLst>
      <p:ext uri="{BB962C8B-B14F-4D97-AF65-F5344CB8AC3E}">
        <p14:creationId xmlns:p14="http://schemas.microsoft.com/office/powerpoint/2010/main" val="48065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EC26-9809-43E1-A118-C0AF8B1FF89E}" type="slidenum">
              <a:rPr lang="en-US" smtClean="0"/>
              <a:t>44</a:t>
            </a:fld>
            <a:endParaRPr lang="en-US"/>
          </a:p>
        </p:txBody>
      </p:sp>
    </p:spTree>
    <p:extLst>
      <p:ext uri="{BB962C8B-B14F-4D97-AF65-F5344CB8AC3E}">
        <p14:creationId xmlns:p14="http://schemas.microsoft.com/office/powerpoint/2010/main" val="323492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320040" y="594362"/>
            <a:ext cx="8503920" cy="332399"/>
          </a:xfrm>
        </p:spPr>
        <p:txBody>
          <a:bodyPr/>
          <a:lstStyle>
            <a:lvl1pPr>
              <a:defRPr sz="24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 y="1280160"/>
            <a:ext cx="8503920" cy="4754880"/>
          </a:xfrm>
        </p:spPr>
        <p:txBody>
          <a:bodyPr/>
          <a:lstStyle>
            <a:lvl1pPr marL="182880" indent="-182880">
              <a:buFont typeface="Arial Black" pitchFamily="34" charset="0"/>
              <a:buChar char="›"/>
              <a:defRPr sz="2000" b="0" i="0">
                <a:solidFill>
                  <a:schemeClr val="tx1"/>
                </a:solidFill>
                <a:latin typeface="Arial" pitchFamily="34" charset="0"/>
                <a:cs typeface="Arial" pitchFamily="34" charset="0"/>
              </a:defRPr>
            </a:lvl1pPr>
            <a:lvl2pPr marL="731520" indent="-182880">
              <a:buClr>
                <a:schemeClr val="accent1"/>
              </a:buClr>
              <a:buFont typeface="Arial" pitchFamily="34" charset="0"/>
              <a:buChar char="•"/>
              <a:defRPr sz="1600" b="0" i="0">
                <a:solidFill>
                  <a:schemeClr val="tx1"/>
                </a:solidFill>
                <a:latin typeface="Arial" pitchFamily="34" charset="0"/>
                <a:cs typeface="Arial" pitchFamily="34" charset="0"/>
              </a:defRPr>
            </a:lvl2pPr>
            <a:lvl3pPr marL="1280160" indent="-182880">
              <a:buClr>
                <a:schemeClr val="tx2"/>
              </a:buClr>
              <a:buFont typeface="Arial" pitchFamily="34" charset="0"/>
              <a:buChar char="›"/>
              <a:defRPr sz="1600" b="0" i="0">
                <a:solidFill>
                  <a:schemeClr val="tx1"/>
                </a:solidFill>
                <a:latin typeface="Arial" pitchFamily="34" charset="0"/>
                <a:cs typeface="Arial" pitchFamily="34" charset="0"/>
              </a:defRPr>
            </a:lvl3pPr>
            <a:lvl4pPr marL="1280160" indent="-182880">
              <a:buClr>
                <a:schemeClr val="tx2"/>
              </a:buClr>
              <a:buFont typeface="Arial" pitchFamily="34" charset="0"/>
              <a:buChar char="›"/>
              <a:defRPr sz="1600" b="0" i="0">
                <a:solidFill>
                  <a:schemeClr val="tx1"/>
                </a:solidFill>
                <a:latin typeface="Arial" pitchFamily="34" charset="0"/>
                <a:cs typeface="Arial" pitchFamily="34" charset="0"/>
              </a:defRPr>
            </a:lvl4pPr>
            <a:lvl5pPr marL="1280160" indent="-18288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4248323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360" y="2225778"/>
            <a:ext cx="7955280" cy="553998"/>
          </a:xfrm>
        </p:spPr>
        <p:txBody>
          <a:bodyPr anchor="b" anchorCtr="0"/>
          <a:lstStyle>
            <a:lvl1pPr>
              <a:lnSpc>
                <a:spcPct val="100000"/>
              </a:lnSpc>
              <a:defRPr sz="36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94360" y="2971801"/>
            <a:ext cx="7955280" cy="307777"/>
          </a:xfrm>
        </p:spPr>
        <p:txBody>
          <a:bodyPr lIns="0" tIns="0" rIns="0" bIns="0">
            <a:spAutoFit/>
          </a:bodyPr>
          <a:lstStyle>
            <a:lvl1pPr marL="0" indent="0" algn="l">
              <a:lnSpc>
                <a:spcPct val="100000"/>
              </a:lnSpc>
              <a:spcBef>
                <a:spcPts val="0"/>
              </a:spcBef>
              <a:buNone/>
              <a:defRPr sz="20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12"/>
          <p:cNvSpPr>
            <a:spLocks noGrp="1"/>
          </p:cNvSpPr>
          <p:nvPr>
            <p:ph type="body" sz="quarter" idx="11" hasCustomPrompt="1"/>
          </p:nvPr>
        </p:nvSpPr>
        <p:spPr>
          <a:xfrm>
            <a:off x="594360" y="3447288"/>
            <a:ext cx="7955280" cy="623248"/>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19" name="Text Placeholder 18"/>
          <p:cNvSpPr>
            <a:spLocks noGrp="1"/>
          </p:cNvSpPr>
          <p:nvPr>
            <p:ph type="body" sz="quarter" idx="12"/>
          </p:nvPr>
        </p:nvSpPr>
        <p:spPr>
          <a:xfrm>
            <a:off x="5029200" y="4863406"/>
            <a:ext cx="3520440" cy="1384995"/>
          </a:xfrm>
        </p:spPr>
        <p:txBody>
          <a:bodyPr wrap="square" lIns="0" tIns="0" rIns="0" bIns="0" anchor="b" anchorCtr="0">
            <a:spAutoFit/>
          </a:bodyPr>
          <a:lstStyle>
            <a:lvl1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1pPr>
            <a:lvl2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2pPr>
            <a:lvl3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3pPr>
            <a:lvl4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4pPr>
            <a:lvl5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4"/>
          <p:cNvSpPr>
            <a:spLocks noGrp="1"/>
          </p:cNvSpPr>
          <p:nvPr>
            <p:ph type="pic" sz="quarter" idx="14"/>
          </p:nvPr>
        </p:nvSpPr>
        <p:spPr>
          <a:xfrm>
            <a:off x="594360" y="4724400"/>
            <a:ext cx="2514600" cy="1524000"/>
          </a:xfrm>
        </p:spPr>
        <p:txBody>
          <a:bodyPr/>
          <a:lstStyle/>
          <a:p>
            <a:r>
              <a:rPr lang="en-US" smtClean="0"/>
              <a:t>Click icon to add picture</a:t>
            </a:r>
            <a:endParaRPr lang="en-US" dirty="0"/>
          </a:p>
        </p:txBody>
      </p:sp>
    </p:spTree>
    <p:extLst>
      <p:ext uri="{BB962C8B-B14F-4D97-AF65-F5344CB8AC3E}">
        <p14:creationId xmlns:p14="http://schemas.microsoft.com/office/powerpoint/2010/main" val="25796026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94360" y="2971800"/>
            <a:ext cx="374904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7" name="Text Placeholder 12"/>
          <p:cNvSpPr>
            <a:spLocks noGrp="1"/>
          </p:cNvSpPr>
          <p:nvPr>
            <p:ph type="body" sz="quarter" idx="12" hasCustomPrompt="1"/>
          </p:nvPr>
        </p:nvSpPr>
        <p:spPr>
          <a:xfrm>
            <a:off x="4800600" y="2971800"/>
            <a:ext cx="374904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8" name="TextBox 7"/>
          <p:cNvSpPr txBox="1"/>
          <p:nvPr/>
        </p:nvSpPr>
        <p:spPr>
          <a:xfrm>
            <a:off x="594360" y="2225778"/>
            <a:ext cx="7955280" cy="553998"/>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rPr>
              <a:t>Thank you</a:t>
            </a:r>
            <a:endParaRPr lang="en-US" sz="3600" b="1" dirty="0">
              <a:solidFill>
                <a:schemeClr val="accent1"/>
              </a:solidFill>
            </a:endParaRPr>
          </a:p>
        </p:txBody>
      </p:sp>
    </p:spTree>
    <p:extLst>
      <p:ext uri="{BB962C8B-B14F-4D97-AF65-F5344CB8AC3E}">
        <p14:creationId xmlns:p14="http://schemas.microsoft.com/office/powerpoint/2010/main" val="11797640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Slide with phot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2423160" y="2971800"/>
            <a:ext cx="365760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4" name="Picture Placeholder 3"/>
          <p:cNvSpPr>
            <a:spLocks noGrp="1"/>
          </p:cNvSpPr>
          <p:nvPr>
            <p:ph type="pic" sz="quarter" idx="12"/>
          </p:nvPr>
        </p:nvSpPr>
        <p:spPr>
          <a:xfrm>
            <a:off x="594360" y="2971800"/>
            <a:ext cx="1600200" cy="1600200"/>
          </a:xfrm>
        </p:spPr>
        <p:txBody>
          <a:bodyPr/>
          <a:lstStyle>
            <a:lvl1pPr marL="0" indent="0">
              <a:buFontTx/>
              <a:buNone/>
              <a:defRPr sz="2000"/>
            </a:lvl1pPr>
          </a:lstStyle>
          <a:p>
            <a:r>
              <a:rPr lang="en-US" smtClean="0"/>
              <a:t>Click icon to add picture</a:t>
            </a:r>
            <a:endParaRPr lang="en-US" dirty="0"/>
          </a:p>
        </p:txBody>
      </p:sp>
      <p:sp>
        <p:nvSpPr>
          <p:cNvPr id="6" name="TextBox 5"/>
          <p:cNvSpPr txBox="1"/>
          <p:nvPr/>
        </p:nvSpPr>
        <p:spPr>
          <a:xfrm>
            <a:off x="594360" y="2225778"/>
            <a:ext cx="7772400" cy="553998"/>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rPr>
              <a:t>Thank you</a:t>
            </a:r>
            <a:endParaRPr lang="en-US" sz="3600" b="1" dirty="0">
              <a:solidFill>
                <a:schemeClr val="accent1"/>
              </a:solidFill>
            </a:endParaRPr>
          </a:p>
        </p:txBody>
      </p:sp>
    </p:spTree>
    <p:extLst>
      <p:ext uri="{BB962C8B-B14F-4D97-AF65-F5344CB8AC3E}">
        <p14:creationId xmlns:p14="http://schemas.microsoft.com/office/powerpoint/2010/main" val="40049250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4360" y="1672280"/>
            <a:ext cx="7955280" cy="1107996"/>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latin typeface="Arial" pitchFamily="34" charset="0"/>
                <a:cs typeface="Arial" pitchFamily="34" charset="0"/>
              </a:rPr>
              <a:t>Making Leaders Successful </a:t>
            </a:r>
            <a:br>
              <a:rPr lang="en-US" sz="3600" b="1" dirty="0" smtClean="0">
                <a:solidFill>
                  <a:schemeClr val="accent1"/>
                </a:solidFill>
                <a:latin typeface="Arial" pitchFamily="34" charset="0"/>
                <a:cs typeface="Arial" pitchFamily="34" charset="0"/>
              </a:rPr>
            </a:br>
            <a:r>
              <a:rPr lang="en-US" sz="3600" b="1" dirty="0" smtClean="0">
                <a:solidFill>
                  <a:schemeClr val="accent1"/>
                </a:solidFill>
                <a:latin typeface="Arial" pitchFamily="34" charset="0"/>
                <a:cs typeface="Arial" pitchFamily="34" charset="0"/>
              </a:rPr>
              <a:t>Every Day</a:t>
            </a:r>
            <a:endParaRPr lang="en-US" sz="3600" b="1"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42342464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20040" y="1280160"/>
            <a:ext cx="4069080" cy="4754880"/>
          </a:xfrm>
        </p:spPr>
        <p:txBody>
          <a:bodyPr/>
          <a:lstStyle>
            <a:lvl1pPr marL="182880" indent="-182880">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4880" y="1280160"/>
            <a:ext cx="4069080" cy="4754880"/>
          </a:xfrm>
        </p:spPr>
        <p:txBody>
          <a:bodyPr/>
          <a:lstStyle>
            <a:lvl1pPr marL="182880" indent="-182880">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34466490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320040" y="6139934"/>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20040" y="1711049"/>
            <a:ext cx="4069080"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20040" y="2103120"/>
            <a:ext cx="4069080" cy="3840480"/>
          </a:xfrm>
        </p:spPr>
        <p:txBody>
          <a:bodyPr/>
          <a:lstStyle>
            <a:lvl1pPr marL="182880" indent="-182880">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754880" y="1711049"/>
            <a:ext cx="4069080"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103120"/>
            <a:ext cx="4069080" cy="3840480"/>
          </a:xfrm>
        </p:spPr>
        <p:txBody>
          <a:bodyPr/>
          <a:lstStyle>
            <a:lvl1pPr marL="182880" indent="-182880">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Box 9"/>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1" name="TextBox 10"/>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41641043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20040"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20040"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3273552"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273552"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3" hasCustomPrompt="1"/>
          </p:nvPr>
        </p:nvSpPr>
        <p:spPr>
          <a:xfrm>
            <a:off x="6217920"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4"/>
          </p:nvPr>
        </p:nvSpPr>
        <p:spPr>
          <a:xfrm>
            <a:off x="6217920"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b="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561119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320040" y="594362"/>
            <a:ext cx="8503920" cy="332399"/>
          </a:xfrm>
        </p:spPr>
        <p:txBody>
          <a:bodyPr anchor="b" anchorCtr="0"/>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4297680" y="1280160"/>
            <a:ext cx="4526280" cy="4754880"/>
          </a:xfrm>
        </p:spPr>
        <p:txBody>
          <a:bodyPr/>
          <a:lstStyle>
            <a:lvl1pPr marL="182880" indent="-182880">
              <a:spcBef>
                <a:spcPts val="600"/>
              </a:spcBef>
              <a:buSzPct val="125000"/>
              <a:buFont typeface="Arial Black" pitchFamily="34" charset="0"/>
              <a:buChar char="›"/>
              <a:defRPr sz="2000">
                <a:latin typeface="Arial" pitchFamily="34" charset="0"/>
                <a:cs typeface="Arial" pitchFamily="34" charset="0"/>
              </a:defRPr>
            </a:lvl1pPr>
            <a:lvl2pPr marL="731520" indent="-182880">
              <a:buClr>
                <a:schemeClr val="accent1"/>
              </a:buClr>
              <a:buFont typeface="Arial" pitchFamily="34" charset="0"/>
              <a:buChar char="•"/>
              <a:defRPr sz="1600">
                <a:latin typeface="Arial" pitchFamily="34" charset="0"/>
                <a:cs typeface="Arial" pitchFamily="34" charset="0"/>
              </a:defRPr>
            </a:lvl2pPr>
            <a:lvl3pPr marL="1280160" indent="-182880">
              <a:buClr>
                <a:schemeClr val="tx2"/>
              </a:buClr>
              <a:buFont typeface="Arial" pitchFamily="34" charset="0"/>
              <a:buChar char="›"/>
              <a:defRPr sz="1600">
                <a:latin typeface="Arial" pitchFamily="34" charset="0"/>
                <a:cs typeface="Arial" pitchFamily="34" charset="0"/>
              </a:defRPr>
            </a:lvl3pPr>
            <a:lvl4pPr marL="1280160" indent="-182880">
              <a:buClr>
                <a:schemeClr val="tx2"/>
              </a:buClr>
              <a:buFont typeface="Arial" pitchFamily="34" charset="0"/>
              <a:buChar char="›"/>
              <a:defRPr sz="1600">
                <a:latin typeface="Arial" pitchFamily="34" charset="0"/>
                <a:cs typeface="Arial" pitchFamily="34" charset="0"/>
              </a:defRPr>
            </a:lvl4pPr>
            <a:lvl5pPr marL="1280160" indent="-182880">
              <a:buClr>
                <a:schemeClr val="tx2"/>
              </a:buClr>
              <a:buFont typeface="Arial" pitchFamily="34" charset="0"/>
              <a:buChar cha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20040" y="1280160"/>
            <a:ext cx="3657600" cy="4754880"/>
          </a:xfrm>
        </p:spPr>
        <p:txBody>
          <a:bodyPr/>
          <a:lstStyle>
            <a:lvl1pPr marL="182880" indent="-182880">
              <a:spcBef>
                <a:spcPts val="600"/>
              </a:spcBef>
              <a:buClr>
                <a:schemeClr val="accent1"/>
              </a:buClr>
              <a:buSzPct val="125000"/>
              <a:buFont typeface="Arial Black" pitchFamily="34" charset="0"/>
              <a:buChar char="›"/>
              <a:defRPr sz="20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2602592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5504542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06" y="685800"/>
            <a:ext cx="332399" cy="54864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685800"/>
            <a:ext cx="6553200" cy="5486400"/>
          </a:xfrm>
        </p:spPr>
        <p:txBody>
          <a:bodyPr vert="eaVert"/>
          <a:lstStyle>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22974679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 first inst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 y="1280160"/>
            <a:ext cx="8503920" cy="4892040"/>
          </a:xfrm>
        </p:spPr>
        <p:txBody>
          <a:bodyPr/>
          <a:lstStyle>
            <a:lvl1pPr marL="182880" indent="-182880">
              <a:spcBef>
                <a:spcPts val="600"/>
              </a:spcBef>
              <a:buClr>
                <a:schemeClr val="accent1"/>
              </a:buClr>
              <a:buSzPct val="125000"/>
              <a:buFont typeface="Arial Black" pitchFamily="34" charset="0"/>
              <a:buChar char="›"/>
              <a:defRPr sz="2400" b="0" i="1">
                <a:solidFill>
                  <a:schemeClr val="tx1"/>
                </a:solidFill>
                <a:latin typeface="Georgia" pitchFamily="18" charset="0"/>
                <a:cs typeface="Adobe Arabic" pitchFamily="18" charset="-78"/>
              </a:defRPr>
            </a:lvl1pPr>
            <a:lvl2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2pPr>
            <a:lvl3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3pPr>
            <a:lvl4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4pPr>
            <a:lvl5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8981777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594360" y="594360"/>
            <a:ext cx="7955280" cy="443198"/>
          </a:xfrm>
        </p:spPr>
        <p:txBody>
          <a:bodyPr/>
          <a:lstStyle>
            <a:lvl1pPr>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4360" y="1280160"/>
            <a:ext cx="7955280" cy="4754880"/>
          </a:xfrm>
        </p:spPr>
        <p:txBody>
          <a:bodyPr/>
          <a:lstStyle>
            <a:lvl1pPr marL="274320" indent="-274320">
              <a:buFont typeface="Arial Black" pitchFamily="34" charset="0"/>
              <a:buChar char="›"/>
              <a:defRPr sz="2800" b="0" i="0">
                <a:solidFill>
                  <a:schemeClr val="tx1"/>
                </a:solidFill>
                <a:latin typeface="Arial" pitchFamily="34" charset="0"/>
                <a:cs typeface="Arial" pitchFamily="34" charset="0"/>
              </a:defRPr>
            </a:lvl1pPr>
            <a:lvl2pPr marL="822960" indent="-182880">
              <a:buClr>
                <a:schemeClr val="accent1"/>
              </a:buClr>
              <a:buFont typeface="Arial" pitchFamily="34" charset="0"/>
              <a:buChar char="•"/>
              <a:defRPr sz="2400" b="0" i="0">
                <a:solidFill>
                  <a:schemeClr val="tx1"/>
                </a:solidFill>
                <a:latin typeface="Arial" pitchFamily="34" charset="0"/>
                <a:cs typeface="Arial" pitchFamily="34" charset="0"/>
              </a:defRPr>
            </a:lvl2pPr>
            <a:lvl3pPr marL="1371600" indent="-182880">
              <a:buClr>
                <a:schemeClr val="tx2"/>
              </a:buClr>
              <a:buFont typeface="Arial" pitchFamily="34" charset="0"/>
              <a:buChar char="›"/>
              <a:defRPr sz="2000" b="0" i="0">
                <a:solidFill>
                  <a:schemeClr val="tx1"/>
                </a:solidFill>
                <a:latin typeface="Arial" pitchFamily="34" charset="0"/>
                <a:cs typeface="Arial" pitchFamily="34" charset="0"/>
              </a:defRPr>
            </a:lvl3pPr>
            <a:lvl4pPr marL="1371600" indent="-182880">
              <a:buClr>
                <a:schemeClr val="tx2"/>
              </a:buClr>
              <a:buFont typeface="Arial" pitchFamily="34" charset="0"/>
              <a:buChar char="›"/>
              <a:defRPr sz="2000" b="0" i="0">
                <a:solidFill>
                  <a:schemeClr val="tx1"/>
                </a:solidFill>
                <a:latin typeface="Arial" pitchFamily="34" charset="0"/>
                <a:cs typeface="Arial" pitchFamily="34" charset="0"/>
              </a:defRPr>
            </a:lvl4pPr>
            <a:lvl5pPr marL="1371600" indent="-182880">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42483237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 first inst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88720" y="1828800"/>
            <a:ext cx="6766560" cy="4419600"/>
          </a:xfrm>
        </p:spPr>
        <p:txBody>
          <a:bodyPr/>
          <a:lstStyle>
            <a:lvl1pPr marL="274320" indent="-274320">
              <a:spcBef>
                <a:spcPts val="1000"/>
              </a:spcBef>
              <a:buClr>
                <a:schemeClr val="accent1"/>
              </a:buClr>
              <a:buSzPct val="125000"/>
              <a:buFont typeface="Arial Black" pitchFamily="34" charset="0"/>
              <a:buChar char="›"/>
              <a:defRPr sz="3200" b="0" i="1">
                <a:solidFill>
                  <a:schemeClr val="tx1"/>
                </a:solidFill>
                <a:latin typeface="Georgia" pitchFamily="18" charset="0"/>
                <a:cs typeface="Adobe Arabic" pitchFamily="18" charset="-78"/>
              </a:defRPr>
            </a:lvl1pPr>
            <a:lvl2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2pPr>
            <a:lvl3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3pPr>
            <a:lvl4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4pPr>
            <a:lvl5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8981777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 instanc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88720" y="1828800"/>
            <a:ext cx="6766560" cy="4416552"/>
          </a:xfrm>
        </p:spPr>
        <p:txBody>
          <a:bodyPr/>
          <a:lstStyle>
            <a:lvl1pPr marL="274320" indent="-274320">
              <a:spcBef>
                <a:spcPts val="1000"/>
              </a:spcBef>
              <a:buClr>
                <a:schemeClr val="accent2">
                  <a:lumMod val="40000"/>
                  <a:lumOff val="60000"/>
                </a:schemeClr>
              </a:buClr>
              <a:buSzPct val="150000"/>
              <a:buFont typeface="Arial Black" pitchFamily="34" charset="0"/>
              <a:buChar char="›"/>
              <a:defRPr sz="3200" b="0" i="1">
                <a:solidFill>
                  <a:schemeClr val="accent4"/>
                </a:solidFill>
                <a:latin typeface="Georgia" pitchFamily="18" charset="0"/>
                <a:cs typeface="Adobe Arabic" pitchFamily="18" charset="-78"/>
              </a:defRPr>
            </a:lvl1pPr>
            <a:lvl2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2pPr>
            <a:lvl3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3pPr>
            <a:lvl4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4pPr>
            <a:lvl5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359308841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4360" y="2225778"/>
            <a:ext cx="7955280" cy="553998"/>
          </a:xfrm>
        </p:spPr>
        <p:txBody>
          <a:bodyPr anchor="b" anchorCtr="0">
            <a:spAutoFit/>
          </a:bodyPr>
          <a:lstStyle>
            <a:lvl1pPr algn="l">
              <a:lnSpc>
                <a:spcPct val="100000"/>
              </a:lnSpc>
              <a:defRPr sz="3600" b="1" cap="none">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94360" y="2971803"/>
            <a:ext cx="7955280" cy="492443"/>
          </a:xfrm>
        </p:spPr>
        <p:txBody>
          <a:bodyPr anchor="t" anchorCtr="0">
            <a:spAutoFit/>
          </a:bodyPr>
          <a:lstStyle>
            <a:lvl1pPr marL="0" indent="0">
              <a:buNone/>
              <a:defRPr sz="3200" b="0" i="1">
                <a:solidFill>
                  <a:schemeClr val="tx2"/>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344317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6"/>
          <p:cNvSpPr>
            <a:spLocks noGrp="1"/>
          </p:cNvSpPr>
          <p:nvPr>
            <p:ph type="body" sz="quarter" idx="12" hasCustomPrompt="1"/>
          </p:nvPr>
        </p:nvSpPr>
        <p:spPr>
          <a:xfrm>
            <a:off x="594360" y="1143000"/>
            <a:ext cx="7955280" cy="381000"/>
          </a:xfrm>
        </p:spPr>
        <p:txBody>
          <a:bodyPr/>
          <a:lstStyle>
            <a:lvl1pPr marL="0" indent="0">
              <a:lnSpc>
                <a:spcPct val="100000"/>
              </a:lnSpc>
              <a:spcAft>
                <a:spcPts val="0"/>
              </a:spcAft>
              <a:buFontTx/>
              <a:buNone/>
              <a:defRPr sz="1600" b="1">
                <a:solidFill>
                  <a:schemeClr val="accent1"/>
                </a:solidFill>
                <a:latin typeface="Arial" pitchFamily="34" charset="0"/>
                <a:cs typeface="Arial" pitchFamily="34" charset="0"/>
              </a:defRPr>
            </a:lvl1pPr>
            <a:lvl2pPr marL="0" indent="0">
              <a:lnSpc>
                <a:spcPct val="100000"/>
              </a:lnSpc>
              <a:spcAft>
                <a:spcPts val="0"/>
              </a:spcAft>
              <a:buFontTx/>
              <a:buNone/>
              <a:defRPr sz="1600" b="1">
                <a:solidFill>
                  <a:schemeClr val="accent1"/>
                </a:solidFill>
                <a:latin typeface="Arial" pitchFamily="34" charset="0"/>
                <a:cs typeface="Arial" pitchFamily="34" charset="0"/>
              </a:defRPr>
            </a:lvl2pPr>
            <a:lvl3pPr marL="0" indent="0">
              <a:lnSpc>
                <a:spcPct val="100000"/>
              </a:lnSpc>
              <a:spcAft>
                <a:spcPts val="0"/>
              </a:spcAft>
              <a:buFontTx/>
              <a:buNone/>
              <a:defRPr sz="1600" b="1">
                <a:solidFill>
                  <a:schemeClr val="accent1"/>
                </a:solidFill>
                <a:latin typeface="Arial" pitchFamily="34" charset="0"/>
                <a:cs typeface="Arial" pitchFamily="34" charset="0"/>
              </a:defRPr>
            </a:lvl3pPr>
            <a:lvl4pPr marL="0" indent="0">
              <a:lnSpc>
                <a:spcPct val="100000"/>
              </a:lnSpc>
              <a:spcAft>
                <a:spcPts val="0"/>
              </a:spcAft>
              <a:buFontTx/>
              <a:buNone/>
              <a:defRPr sz="1600" b="1">
                <a:solidFill>
                  <a:schemeClr val="accent1"/>
                </a:solidFill>
                <a:latin typeface="Arial" pitchFamily="34" charset="0"/>
                <a:cs typeface="Arial" pitchFamily="34" charset="0"/>
              </a:defRPr>
            </a:lvl4pPr>
            <a:lvl5pPr marL="0" indent="0">
              <a:lnSpc>
                <a:spcPct val="100000"/>
              </a:lnSpc>
              <a:spcAft>
                <a:spcPts val="0"/>
              </a:spcAft>
              <a:buFontTx/>
              <a:buNone/>
              <a:defRPr sz="1600" b="1">
                <a:solidFill>
                  <a:schemeClr val="accent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
          </p:nvPr>
        </p:nvSpPr>
        <p:spPr>
          <a:xfrm>
            <a:off x="594360" y="1691640"/>
            <a:ext cx="7955280" cy="4343400"/>
          </a:xfrm>
        </p:spPr>
        <p:txBody>
          <a:bodyPr/>
          <a:lstStyle>
            <a:lvl1pPr marL="274320" indent="-274320">
              <a:buFont typeface="Arial Black" pitchFamily="34" charset="0"/>
              <a:buChar char="›"/>
              <a:defRPr sz="2800" b="0" i="0">
                <a:solidFill>
                  <a:schemeClr val="tx1"/>
                </a:solidFill>
                <a:latin typeface="Arial" pitchFamily="34" charset="0"/>
                <a:cs typeface="Arial" pitchFamily="34" charset="0"/>
              </a:defRPr>
            </a:lvl1pPr>
            <a:lvl2pPr marL="822960" indent="-182880">
              <a:buClr>
                <a:schemeClr val="accent1"/>
              </a:buClr>
              <a:buFont typeface="Arial" pitchFamily="34" charset="0"/>
              <a:buChar char="•"/>
              <a:defRPr sz="2400" b="0" i="0">
                <a:solidFill>
                  <a:schemeClr val="tx1"/>
                </a:solidFill>
                <a:latin typeface="Arial" pitchFamily="34" charset="0"/>
                <a:cs typeface="Arial" pitchFamily="34" charset="0"/>
              </a:defRPr>
            </a:lvl2pPr>
            <a:lvl3pPr marL="1371600" indent="-182880">
              <a:buClr>
                <a:schemeClr val="tx2"/>
              </a:buClr>
              <a:buFont typeface="Arial" pitchFamily="34" charset="0"/>
              <a:buChar char="›"/>
              <a:defRPr sz="2000" b="0" i="0">
                <a:solidFill>
                  <a:schemeClr val="tx1"/>
                </a:solidFill>
                <a:latin typeface="Arial" pitchFamily="34" charset="0"/>
                <a:cs typeface="Arial" pitchFamily="34" charset="0"/>
              </a:defRPr>
            </a:lvl3pPr>
            <a:lvl4pPr marL="1371600" indent="-182880">
              <a:buClr>
                <a:schemeClr val="tx2"/>
              </a:buClr>
              <a:buFont typeface="Arial" pitchFamily="34" charset="0"/>
              <a:buChar char="›"/>
              <a:defRPr sz="2000" b="0" i="0">
                <a:solidFill>
                  <a:schemeClr val="tx1"/>
                </a:solidFill>
                <a:latin typeface="Arial" pitchFamily="34" charset="0"/>
                <a:cs typeface="Arial" pitchFamily="34" charset="0"/>
              </a:defRPr>
            </a:lvl4pPr>
            <a:lvl5pPr marL="1371600" indent="-182880">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4" name="TextBox 13"/>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221719458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94360" y="2057400"/>
            <a:ext cx="7955280" cy="3886200"/>
          </a:xfrm>
        </p:spPr>
        <p:txBody>
          <a:bodyPr/>
          <a:lstStyle>
            <a:lvl1pPr marL="0" indent="0">
              <a:lnSpc>
                <a:spcPct val="100000"/>
              </a:lnSpc>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2"/>
          </p:nvPr>
        </p:nvSpPr>
        <p:spPr>
          <a:xfrm>
            <a:off x="594360" y="1280160"/>
            <a:ext cx="7955280" cy="2236510"/>
          </a:xfrm>
        </p:spPr>
        <p:txBody>
          <a:bodyPr>
            <a:spAutoFit/>
          </a:bodyPr>
          <a:lstStyle>
            <a:lvl1pPr marL="274320" indent="-274320">
              <a:spcAft>
                <a:spcPts val="500"/>
              </a:spcAft>
              <a:buClr>
                <a:schemeClr val="accent1"/>
              </a:buClr>
              <a:buFont typeface="Arial Black" pitchFamily="34" charset="0"/>
              <a:buChar char="›"/>
              <a:defRPr sz="2800" b="0">
                <a:solidFill>
                  <a:schemeClr val="tx1"/>
                </a:solidFill>
                <a:latin typeface="Arial" pitchFamily="34" charset="0"/>
                <a:cs typeface="Arial" pitchFamily="34" charset="0"/>
              </a:defRPr>
            </a:lvl1pPr>
            <a:lvl2pPr marL="822960" indent="-182880">
              <a:spcAft>
                <a:spcPts val="500"/>
              </a:spcAft>
              <a:buClr>
                <a:schemeClr val="accent1"/>
              </a:buClr>
              <a:buFont typeface="Arial" pitchFamily="34" charset="0"/>
              <a:buChar char="•"/>
              <a:defRPr sz="2400" b="0">
                <a:solidFill>
                  <a:schemeClr val="tx1"/>
                </a:solidFill>
                <a:latin typeface="Arial" pitchFamily="34" charset="0"/>
                <a:cs typeface="Arial" pitchFamily="34" charset="0"/>
              </a:defRPr>
            </a:lvl2pPr>
            <a:lvl3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3pPr>
            <a:lvl4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4pPr>
            <a:lvl5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3052641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47472" y="457202"/>
            <a:ext cx="8458200" cy="954107"/>
          </a:xfrm>
          <a:solidFill>
            <a:schemeClr val="tx1">
              <a:alpha val="65000"/>
            </a:schemeClr>
          </a:solidFill>
        </p:spPr>
        <p:txBody>
          <a:bodyPr lIns="137160" tIns="228600" rIns="137160" bIns="22860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
        <p:nvSpPr>
          <p:cNvPr id="4" name="Text Placeholder 3"/>
          <p:cNvSpPr>
            <a:spLocks noGrp="1"/>
          </p:cNvSpPr>
          <p:nvPr>
            <p:ph type="body" sz="quarter" idx="11"/>
          </p:nvPr>
        </p:nvSpPr>
        <p:spPr>
          <a:xfrm>
            <a:off x="347472" y="2951949"/>
            <a:ext cx="8458200" cy="954107"/>
          </a:xfrm>
          <a:solidFill>
            <a:schemeClr val="tx1">
              <a:alpha val="65000"/>
            </a:schemeClr>
          </a:solidFill>
        </p:spPr>
        <p:txBody>
          <a:bodyPr lIns="137160" tIns="228600" rIns="137160" bIns="228600" anchor="ctr" anchorCtr="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smtClean="0"/>
              <a:t>Click to edit Master text styles</a:t>
            </a:r>
          </a:p>
        </p:txBody>
      </p:sp>
      <p:sp>
        <p:nvSpPr>
          <p:cNvPr id="7" name="Text Placeholder 6"/>
          <p:cNvSpPr>
            <a:spLocks noGrp="1"/>
          </p:cNvSpPr>
          <p:nvPr>
            <p:ph type="body" sz="quarter" idx="12"/>
          </p:nvPr>
        </p:nvSpPr>
        <p:spPr>
          <a:xfrm>
            <a:off x="347472" y="5446695"/>
            <a:ext cx="8458200" cy="954107"/>
          </a:xfrm>
          <a:solidFill>
            <a:schemeClr val="tx1">
              <a:alpha val="65000"/>
            </a:schemeClr>
          </a:solidFill>
        </p:spPr>
        <p:txBody>
          <a:bodyPr lIns="137160" tIns="228600" rIns="137160" bIns="228600" anchor="b" anchorCtr="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727481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Box 4"/>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6" name="TextBox 5"/>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839413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4360" y="1280160"/>
            <a:ext cx="7955280" cy="4937760"/>
          </a:xfrm>
        </p:spPr>
        <p:txBody>
          <a:bodyPr/>
          <a:lstStyle>
            <a:lvl1pPr marL="548640" indent="-548640">
              <a:spcBef>
                <a:spcPts val="1000"/>
              </a:spcBef>
              <a:buClr>
                <a:schemeClr val="accent1"/>
              </a:buClr>
              <a:buSzPct val="100000"/>
              <a:buFont typeface="+mj-lt"/>
              <a:buAutoNum type="arabicPeriod"/>
              <a:defRPr sz="2800" b="0" i="0">
                <a:solidFill>
                  <a:schemeClr val="tx1"/>
                </a:solidFill>
                <a:latin typeface="Arial" pitchFamily="34" charset="0"/>
                <a:cs typeface="Arial" pitchFamily="34" charset="0"/>
              </a:defRPr>
            </a:lvl1pPr>
            <a:lvl2pPr marL="1097280" indent="-182880">
              <a:spcBef>
                <a:spcPts val="500"/>
              </a:spcBef>
              <a:buClr>
                <a:schemeClr val="accent1"/>
              </a:buClr>
              <a:buFont typeface="Arial" pitchFamily="34" charset="0"/>
              <a:buChar char="•"/>
              <a:defRPr sz="2400" b="0" i="0">
                <a:solidFill>
                  <a:schemeClr val="tx1"/>
                </a:solidFill>
                <a:latin typeface="Arial" pitchFamily="34" charset="0"/>
                <a:cs typeface="Arial" pitchFamily="34" charset="0"/>
              </a:defRPr>
            </a:lvl2pPr>
            <a:lvl3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3pPr>
            <a:lvl4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4pPr>
            <a:lvl5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4307777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 instanc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 y="1280160"/>
            <a:ext cx="8503920" cy="4892040"/>
          </a:xfrm>
        </p:spPr>
        <p:txBody>
          <a:bodyPr/>
          <a:lstStyle>
            <a:lvl1pPr marL="182880" indent="-182880">
              <a:spcBef>
                <a:spcPts val="600"/>
              </a:spcBef>
              <a:buClr>
                <a:schemeClr val="accent2">
                  <a:lumMod val="40000"/>
                  <a:lumOff val="60000"/>
                </a:schemeClr>
              </a:buClr>
              <a:buSzPct val="150000"/>
              <a:buFont typeface="Arial Black" pitchFamily="34" charset="0"/>
              <a:buChar char="›"/>
              <a:defRPr sz="2400" b="0" i="1">
                <a:solidFill>
                  <a:schemeClr val="accent4"/>
                </a:solidFill>
                <a:latin typeface="Georgia" pitchFamily="18" charset="0"/>
                <a:cs typeface="Adobe Arabic" pitchFamily="18" charset="-78"/>
              </a:defRPr>
            </a:lvl1pPr>
            <a:lvl2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2pPr>
            <a:lvl3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3pPr>
            <a:lvl4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4pPr>
            <a:lvl5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359308841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360" y="2225778"/>
            <a:ext cx="7955280" cy="553998"/>
          </a:xfrm>
        </p:spPr>
        <p:txBody>
          <a:bodyPr anchor="b" anchorCtr="0"/>
          <a:lstStyle>
            <a:lvl1pPr>
              <a:lnSpc>
                <a:spcPct val="100000"/>
              </a:lnSpc>
              <a:defRPr sz="36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94360" y="2971800"/>
            <a:ext cx="7955280" cy="369332"/>
          </a:xfrm>
        </p:spPr>
        <p:txBody>
          <a:bodyPr lIns="0" tIns="0" rIns="0" bIns="0">
            <a:spAutoFit/>
          </a:bodyPr>
          <a:lstStyle>
            <a:lvl1pPr marL="0" indent="0" algn="l">
              <a:lnSpc>
                <a:spcPct val="100000"/>
              </a:lnSpc>
              <a:spcBef>
                <a:spcPts val="0"/>
              </a:spcBef>
              <a:buNone/>
              <a:defRPr sz="24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12"/>
          <p:cNvSpPr>
            <a:spLocks noGrp="1"/>
          </p:cNvSpPr>
          <p:nvPr>
            <p:ph type="body" sz="quarter" idx="11" hasCustomPrompt="1"/>
          </p:nvPr>
        </p:nvSpPr>
        <p:spPr>
          <a:xfrm>
            <a:off x="594360" y="3447290"/>
            <a:ext cx="7955280" cy="741229"/>
          </a:xfrm>
        </p:spPr>
        <p:txBody>
          <a:bodyPr lIns="0" tIns="0" rIns="0" bIns="0">
            <a:spAutoFit/>
          </a:bodyPr>
          <a:lstStyle>
            <a:lvl1pPr marL="0" indent="0">
              <a:lnSpc>
                <a:spcPct val="100000"/>
              </a:lnSpc>
              <a:spcBef>
                <a:spcPts val="0"/>
              </a:spcBef>
              <a:buNone/>
              <a:defRPr sz="24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19" name="Text Placeholder 18"/>
          <p:cNvSpPr>
            <a:spLocks noGrp="1"/>
          </p:cNvSpPr>
          <p:nvPr>
            <p:ph type="body" sz="quarter" idx="12"/>
          </p:nvPr>
        </p:nvSpPr>
        <p:spPr>
          <a:xfrm>
            <a:off x="594360" y="4633319"/>
            <a:ext cx="7955280" cy="1538883"/>
          </a:xfrm>
        </p:spPr>
        <p:txBody>
          <a:bodyPr lIns="0" tIns="0" rIns="0" bIns="0" anchor="b" anchorCtr="0">
            <a:spAutoFit/>
          </a:bodyPr>
          <a:lstStyle>
            <a:lvl1pPr marL="0" indent="0">
              <a:lnSpc>
                <a:spcPct val="100000"/>
              </a:lnSpc>
              <a:spcBef>
                <a:spcPts val="0"/>
              </a:spcBef>
              <a:spcAft>
                <a:spcPts val="0"/>
              </a:spcAft>
              <a:buNone/>
              <a:defRPr sz="2000" b="1">
                <a:solidFill>
                  <a:schemeClr val="accent1"/>
                </a:solidFill>
                <a:latin typeface="Arial" pitchFamily="34" charset="0"/>
                <a:cs typeface="Arial" pitchFamily="34" charset="0"/>
              </a:defRPr>
            </a:lvl1pPr>
            <a:lvl2pPr marL="0" indent="0">
              <a:lnSpc>
                <a:spcPct val="100000"/>
              </a:lnSpc>
              <a:spcBef>
                <a:spcPts val="0"/>
              </a:spcBef>
              <a:spcAft>
                <a:spcPts val="0"/>
              </a:spcAft>
              <a:buNone/>
              <a:defRPr sz="2000" b="1">
                <a:solidFill>
                  <a:schemeClr val="accent1"/>
                </a:solidFill>
                <a:latin typeface="Arial" pitchFamily="34" charset="0"/>
                <a:cs typeface="Arial" pitchFamily="34" charset="0"/>
              </a:defRPr>
            </a:lvl2pPr>
            <a:lvl3pPr marL="0" indent="0">
              <a:lnSpc>
                <a:spcPct val="100000"/>
              </a:lnSpc>
              <a:spcBef>
                <a:spcPts val="0"/>
              </a:spcBef>
              <a:spcAft>
                <a:spcPts val="0"/>
              </a:spcAft>
              <a:buNone/>
              <a:defRPr sz="2000" b="1">
                <a:solidFill>
                  <a:schemeClr val="accent1"/>
                </a:solidFill>
                <a:latin typeface="Arial" pitchFamily="34" charset="0"/>
                <a:cs typeface="Arial" pitchFamily="34" charset="0"/>
              </a:defRPr>
            </a:lvl3pPr>
            <a:lvl4pPr marL="0" indent="0">
              <a:lnSpc>
                <a:spcPct val="100000"/>
              </a:lnSpc>
              <a:spcBef>
                <a:spcPts val="0"/>
              </a:spcBef>
              <a:spcAft>
                <a:spcPts val="0"/>
              </a:spcAft>
              <a:buNone/>
              <a:defRPr sz="2000" b="1">
                <a:solidFill>
                  <a:schemeClr val="accent1"/>
                </a:solidFill>
                <a:latin typeface="Arial" pitchFamily="34" charset="0"/>
                <a:cs typeface="Arial" pitchFamily="34" charset="0"/>
              </a:defRPr>
            </a:lvl4pPr>
            <a:lvl5pPr marL="0" indent="0">
              <a:lnSpc>
                <a:spcPct val="100000"/>
              </a:lnSpc>
              <a:spcBef>
                <a:spcPts val="0"/>
              </a:spcBef>
              <a:spcAft>
                <a:spcPts val="0"/>
              </a:spcAft>
              <a:buNone/>
              <a:defRPr sz="2000" b="1">
                <a:solidFill>
                  <a:schemeClr val="accent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960268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94360" y="2971800"/>
            <a:ext cx="3749040" cy="987450"/>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7" name="Text Placeholder 12"/>
          <p:cNvSpPr>
            <a:spLocks noGrp="1"/>
          </p:cNvSpPr>
          <p:nvPr>
            <p:ph type="body" sz="quarter" idx="12" hasCustomPrompt="1"/>
          </p:nvPr>
        </p:nvSpPr>
        <p:spPr>
          <a:xfrm>
            <a:off x="4800600" y="2971800"/>
            <a:ext cx="3749040" cy="987450"/>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8" name="TextBox 7"/>
          <p:cNvSpPr txBox="1"/>
          <p:nvPr/>
        </p:nvSpPr>
        <p:spPr>
          <a:xfrm>
            <a:off x="594360" y="2225778"/>
            <a:ext cx="8229600" cy="553998"/>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rPr>
              <a:t>Thank you</a:t>
            </a:r>
            <a:endParaRPr lang="en-US" sz="3600" b="1" dirty="0">
              <a:solidFill>
                <a:schemeClr val="accent1"/>
              </a:solidFill>
            </a:endParaRPr>
          </a:p>
        </p:txBody>
      </p:sp>
    </p:spTree>
    <p:extLst>
      <p:ext uri="{BB962C8B-B14F-4D97-AF65-F5344CB8AC3E}">
        <p14:creationId xmlns:p14="http://schemas.microsoft.com/office/powerpoint/2010/main" val="11797640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4360" y="2112788"/>
            <a:ext cx="7955280" cy="1107996"/>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latin typeface="Arial" pitchFamily="34" charset="0"/>
                <a:cs typeface="Arial" pitchFamily="34" charset="0"/>
              </a:rPr>
              <a:t>Making Leaders Successful </a:t>
            </a:r>
            <a:br>
              <a:rPr lang="en-US" sz="3600" b="1" dirty="0" smtClean="0">
                <a:solidFill>
                  <a:schemeClr val="accent1"/>
                </a:solidFill>
                <a:latin typeface="Arial" pitchFamily="34" charset="0"/>
                <a:cs typeface="Arial" pitchFamily="34" charset="0"/>
              </a:rPr>
            </a:br>
            <a:r>
              <a:rPr lang="en-US" sz="3600" b="1" dirty="0" smtClean="0">
                <a:solidFill>
                  <a:schemeClr val="accent1"/>
                </a:solidFill>
                <a:latin typeface="Arial" pitchFamily="34" charset="0"/>
                <a:cs typeface="Arial" pitchFamily="34" charset="0"/>
              </a:rPr>
              <a:t>Every Day</a:t>
            </a:r>
            <a:endParaRPr lang="en-US" sz="3600" b="1"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42342464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94360" y="1280160"/>
            <a:ext cx="3749040" cy="4754880"/>
          </a:xfrm>
        </p:spPr>
        <p:txBody>
          <a:bodyPr/>
          <a:lstStyle>
            <a:lvl1pPr marL="182880" indent="-182880">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280160"/>
            <a:ext cx="3749040" cy="4754880"/>
          </a:xfrm>
        </p:spPr>
        <p:txBody>
          <a:bodyPr/>
          <a:lstStyle>
            <a:lvl1pPr marL="182880" indent="-182880">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344664901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94360" y="6139934"/>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94360" y="1280160"/>
            <a:ext cx="3749040" cy="738664"/>
          </a:xfrm>
        </p:spPr>
        <p:txBody>
          <a:bodyPr anchor="b" anchorCtr="0">
            <a:spAutoFit/>
          </a:bodyPr>
          <a:lstStyle>
            <a:lvl1pPr marL="0" indent="0">
              <a:spcAft>
                <a:spcPts val="0"/>
              </a:spcAft>
              <a:buNone/>
              <a:defRPr sz="24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4360" y="2103120"/>
            <a:ext cx="3749040" cy="3840480"/>
          </a:xfrm>
        </p:spPr>
        <p:txBody>
          <a:bodyPr/>
          <a:lstStyle>
            <a:lvl1pPr marL="182880" indent="-182880">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800600" y="1280160"/>
            <a:ext cx="3749040" cy="738664"/>
          </a:xfrm>
        </p:spPr>
        <p:txBody>
          <a:bodyPr anchor="b" anchorCtr="0">
            <a:spAutoFit/>
          </a:bodyPr>
          <a:lstStyle>
            <a:lvl1pPr marL="0" indent="0">
              <a:spcAft>
                <a:spcPts val="0"/>
              </a:spcAft>
              <a:buNone/>
              <a:defRPr sz="24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2103120"/>
            <a:ext cx="3749040" cy="3840480"/>
          </a:xfrm>
        </p:spPr>
        <p:txBody>
          <a:bodyPr/>
          <a:lstStyle>
            <a:lvl1pPr marL="182880" indent="-182880">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Box 9"/>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1" name="TextBox 10"/>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41641043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94360"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4360"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3319272"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319272"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3" hasCustomPrompt="1"/>
          </p:nvPr>
        </p:nvSpPr>
        <p:spPr>
          <a:xfrm>
            <a:off x="6035040"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4"/>
          </p:nvPr>
        </p:nvSpPr>
        <p:spPr>
          <a:xfrm>
            <a:off x="6035040"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b="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5611191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594360" y="594360"/>
            <a:ext cx="7955280" cy="443198"/>
          </a:xfrm>
        </p:spPr>
        <p:txBody>
          <a:bodyPr anchor="t" anchorCtr="0"/>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80160"/>
            <a:ext cx="4434840" cy="4754880"/>
          </a:xfrm>
        </p:spPr>
        <p:txBody>
          <a:bodyPr/>
          <a:lstStyle>
            <a:lvl1pPr marL="182880" indent="-182880">
              <a:spcBef>
                <a:spcPts val="500"/>
              </a:spcBef>
              <a:buSzPct val="125000"/>
              <a:buFont typeface="Arial Black" pitchFamily="34" charset="0"/>
              <a:buChar char="›"/>
              <a:defRPr sz="2400">
                <a:latin typeface="Arial" pitchFamily="34" charset="0"/>
                <a:cs typeface="Arial" pitchFamily="34" charset="0"/>
              </a:defRPr>
            </a:lvl1pPr>
            <a:lvl2pPr marL="822960" indent="-182880">
              <a:buClr>
                <a:schemeClr val="accent1"/>
              </a:buClr>
              <a:buFont typeface="Arial" pitchFamily="34" charset="0"/>
              <a:buChar char="•"/>
              <a:defRPr sz="2000">
                <a:latin typeface="Arial" pitchFamily="34" charset="0"/>
                <a:cs typeface="Arial" pitchFamily="34" charset="0"/>
              </a:defRPr>
            </a:lvl2pPr>
            <a:lvl3pPr marL="1371600" indent="-182880">
              <a:buClr>
                <a:schemeClr val="tx2"/>
              </a:buClr>
              <a:buFont typeface="Arial" pitchFamily="34" charset="0"/>
              <a:buChar char="›"/>
              <a:defRPr sz="2000">
                <a:latin typeface="Arial" pitchFamily="34" charset="0"/>
                <a:cs typeface="Arial" pitchFamily="34" charset="0"/>
              </a:defRPr>
            </a:lvl3pPr>
            <a:lvl4pPr marL="1371600" indent="-182880">
              <a:buClr>
                <a:schemeClr val="tx2"/>
              </a:buClr>
              <a:buFont typeface="Arial" pitchFamily="34" charset="0"/>
              <a:buChar char="›"/>
              <a:defRPr sz="2000">
                <a:latin typeface="Arial" pitchFamily="34" charset="0"/>
                <a:cs typeface="Arial" pitchFamily="34" charset="0"/>
              </a:defRPr>
            </a:lvl4pPr>
            <a:lvl5pPr marL="1371600" indent="-182880">
              <a:buClr>
                <a:schemeClr val="tx2"/>
              </a:buClr>
              <a:buFont typeface="Arial" pitchFamily="34" charset="0"/>
              <a:buChar cha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1280160"/>
            <a:ext cx="3200400" cy="4754880"/>
          </a:xfrm>
        </p:spPr>
        <p:txBody>
          <a:bodyPr/>
          <a:lstStyle>
            <a:lvl1pPr marL="182880" indent="-182880">
              <a:spcBef>
                <a:spcPts val="500"/>
              </a:spcBef>
              <a:buClr>
                <a:schemeClr val="accent1"/>
              </a:buClr>
              <a:buSzPct val="125000"/>
              <a:buFont typeface="Arial Black" pitchFamily="34" charset="0"/>
              <a:buChar char="›"/>
              <a:defRPr sz="24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2602592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24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55045426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12" y="685800"/>
            <a:ext cx="886397" cy="54864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685800"/>
            <a:ext cx="6553200" cy="5486400"/>
          </a:xfrm>
        </p:spPr>
        <p:txBody>
          <a:bodyPr vert="eaVert"/>
          <a:lstStyle>
            <a:lvl2pPr>
              <a:defRPr sz="24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22974679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 y="2318113"/>
            <a:ext cx="8503920" cy="461665"/>
          </a:xfrm>
        </p:spPr>
        <p:txBody>
          <a:bodyPr anchor="b" anchorCtr="0">
            <a:spAutoFit/>
          </a:bodyPr>
          <a:lstStyle>
            <a:lvl1pPr algn="l">
              <a:lnSpc>
                <a:spcPct val="100000"/>
              </a:lnSpc>
              <a:defRPr sz="3000" b="1" cap="none">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0040" y="2971800"/>
            <a:ext cx="8503920" cy="369332"/>
          </a:xfrm>
        </p:spPr>
        <p:txBody>
          <a:bodyPr anchor="t" anchorCtr="0">
            <a:spAutoFit/>
          </a:bodyPr>
          <a:lstStyle>
            <a:lvl1pPr marL="0" indent="0">
              <a:buNone/>
              <a:defRPr sz="2400" b="0" i="1">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3443174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44319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9C536518-5EAB-4520-8BFD-A26043B88680}" type="datetimeFigureOut">
              <a:rPr lang="en-US" smtClean="0"/>
              <a:t>1/27/2016</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BAF5688-D70B-4699-9785-A7C957B8FC2B}" type="slidenum">
              <a:rPr lang="en-US" smtClean="0"/>
              <a:t>‹#›</a:t>
            </a:fld>
            <a:endParaRPr lang="en-US"/>
          </a:p>
        </p:txBody>
      </p:sp>
    </p:spTree>
    <p:extLst>
      <p:ext uri="{BB962C8B-B14F-4D97-AF65-F5344CB8AC3E}">
        <p14:creationId xmlns:p14="http://schemas.microsoft.com/office/powerpoint/2010/main" val="1142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576072" y="594360"/>
            <a:ext cx="8001000" cy="443198"/>
          </a:xfrm>
        </p:spPr>
        <p:txBody>
          <a:bodyPr/>
          <a:lstStyle>
            <a:lvl1pPr>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76072" y="1600200"/>
            <a:ext cx="8001000" cy="4343400"/>
          </a:xfrm>
        </p:spPr>
        <p:txBody>
          <a:bodyPr/>
          <a:lstStyle>
            <a:lvl1pPr marL="0" indent="0">
              <a:buFontTx/>
              <a:buNone/>
              <a:defRPr sz="2400" b="0" i="0">
                <a:solidFill>
                  <a:schemeClr val="tx1"/>
                </a:solidFill>
                <a:latin typeface="Georgia" pitchFamily="18" charset="0"/>
                <a:cs typeface="Arial" pitchFamily="34" charset="0"/>
              </a:defRPr>
            </a:lvl1pPr>
            <a:lvl2pPr marL="0" indent="0">
              <a:buClr>
                <a:schemeClr val="accent3"/>
              </a:buClr>
              <a:buFontTx/>
              <a:buNone/>
              <a:defRPr sz="2000" b="0" i="0">
                <a:solidFill>
                  <a:schemeClr val="tx1"/>
                </a:solidFill>
                <a:latin typeface="Arial" pitchFamily="34" charset="0"/>
                <a:cs typeface="Arial" pitchFamily="34" charset="0"/>
              </a:defRPr>
            </a:lvl2pPr>
            <a:lvl3pPr marL="256032" indent="-128016">
              <a:buClr>
                <a:schemeClr val="accent6"/>
              </a:buClr>
              <a:buFont typeface="Arial" pitchFamily="34" charset="0"/>
              <a:buChar char="•"/>
              <a:defRPr sz="2000" b="0" i="0">
                <a:solidFill>
                  <a:schemeClr val="tx1"/>
                </a:solidFill>
                <a:latin typeface="Arial" pitchFamily="34" charset="0"/>
                <a:cs typeface="Arial" pitchFamily="34" charset="0"/>
              </a:defRPr>
            </a:lvl3pPr>
            <a:lvl4pPr marL="384048" indent="-128016">
              <a:buClr>
                <a:schemeClr val="accent3"/>
              </a:buClr>
              <a:buFont typeface="Arial" pitchFamily="34" charset="0"/>
              <a:buChar char="•"/>
              <a:defRPr sz="2000" b="0" i="0">
                <a:solidFill>
                  <a:schemeClr val="tx1"/>
                </a:solidFill>
                <a:latin typeface="Arial" pitchFamily="34" charset="0"/>
                <a:cs typeface="Arial" pitchFamily="34" charset="0"/>
              </a:defRPr>
            </a:lvl4pPr>
            <a:lvl5pPr marL="512064" indent="-128016">
              <a:buClr>
                <a:schemeClr val="accent3"/>
              </a:buClr>
              <a:buFont typeface="Arial" pitchFamily="34" charset="0"/>
              <a:buChar char="›"/>
              <a:defRPr sz="2000" b="0" i="0">
                <a:solidFill>
                  <a:schemeClr val="tx2"/>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1"/>
          </p:nvPr>
        </p:nvSpPr>
        <p:spPr/>
        <p:txBody>
          <a:bodyPr/>
          <a:lstStyle/>
          <a:p>
            <a:fld id="{F38DF745-7D3F-47F4-83A3-874385CFAA69}" type="slidenum">
              <a:rPr lang="en-US" smtClean="0"/>
              <a:pPr/>
              <a:t>‹#›</a:t>
            </a:fld>
            <a:endParaRPr lang="en-US" dirty="0"/>
          </a:p>
        </p:txBody>
      </p:sp>
      <p:sp>
        <p:nvSpPr>
          <p:cNvPr id="7" name="Text Placeholder 6"/>
          <p:cNvSpPr>
            <a:spLocks noGrp="1"/>
          </p:cNvSpPr>
          <p:nvPr>
            <p:ph type="body" sz="quarter" idx="12" hasCustomPrompt="1"/>
          </p:nvPr>
        </p:nvSpPr>
        <p:spPr>
          <a:xfrm>
            <a:off x="576072" y="1143000"/>
            <a:ext cx="8001000" cy="1231106"/>
          </a:xfrm>
        </p:spPr>
        <p:txBody>
          <a:bodyPr>
            <a:spAutoFit/>
          </a:bodyPr>
          <a:lstStyle>
            <a:lvl1pPr marL="0" indent="0">
              <a:spcAft>
                <a:spcPts val="0"/>
              </a:spcAft>
              <a:buFontTx/>
              <a:buNone/>
              <a:defRPr sz="1600" b="1">
                <a:solidFill>
                  <a:schemeClr val="accent6"/>
                </a:solidFill>
                <a:latin typeface="Arial" pitchFamily="34" charset="0"/>
                <a:cs typeface="Arial" pitchFamily="34" charset="0"/>
              </a:defRPr>
            </a:lvl1pPr>
            <a:lvl2pPr marL="0" indent="0">
              <a:spcAft>
                <a:spcPts val="0"/>
              </a:spcAft>
              <a:buFontTx/>
              <a:buNone/>
              <a:defRPr sz="1600" b="1">
                <a:solidFill>
                  <a:schemeClr val="accent6"/>
                </a:solidFill>
                <a:latin typeface="Arial" pitchFamily="34" charset="0"/>
                <a:cs typeface="Arial" pitchFamily="34" charset="0"/>
              </a:defRPr>
            </a:lvl2pPr>
            <a:lvl3pPr marL="0" indent="0">
              <a:spcAft>
                <a:spcPts val="0"/>
              </a:spcAft>
              <a:buFontTx/>
              <a:buNone/>
              <a:defRPr sz="1600" b="1">
                <a:solidFill>
                  <a:schemeClr val="accent6"/>
                </a:solidFill>
                <a:latin typeface="Arial" pitchFamily="34" charset="0"/>
                <a:cs typeface="Arial" pitchFamily="34" charset="0"/>
              </a:defRPr>
            </a:lvl3pPr>
            <a:lvl4pPr marL="0" indent="0">
              <a:spcAft>
                <a:spcPts val="0"/>
              </a:spcAft>
              <a:buFontTx/>
              <a:buNone/>
              <a:defRPr sz="1600" b="1">
                <a:solidFill>
                  <a:schemeClr val="accent6"/>
                </a:solidFill>
                <a:latin typeface="Arial" pitchFamily="34" charset="0"/>
                <a:cs typeface="Arial" pitchFamily="34" charset="0"/>
              </a:defRPr>
            </a:lvl4pPr>
            <a:lvl5pPr marL="0" indent="0">
              <a:spcAft>
                <a:spcPts val="0"/>
              </a:spcAft>
              <a:buFontTx/>
              <a:buNone/>
              <a:defRPr sz="1600" b="1">
                <a:solidFill>
                  <a:schemeClr val="accent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24832375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enda (w/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828800"/>
            <a:ext cx="6858000" cy="4114800"/>
          </a:xfrm>
        </p:spPr>
        <p:txBody>
          <a:bodyPr/>
          <a:lstStyle>
            <a:lvl1pPr marL="457200" indent="-457200">
              <a:spcBef>
                <a:spcPts val="500"/>
              </a:spcBef>
              <a:buFontTx/>
              <a:buBlip>
                <a:blip r:embed="rId2"/>
              </a:buBlip>
              <a:defRPr sz="3000" b="0" i="1">
                <a:solidFill>
                  <a:schemeClr val="tx2"/>
                </a:solidFill>
                <a:latin typeface="Georgia" pitchFamily="18" charset="0"/>
                <a:cs typeface="Adobe Arabic" pitchFamily="18" charset="-78"/>
              </a:defRPr>
            </a:lvl1pPr>
            <a:lvl2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2pPr>
            <a:lvl3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3pPr>
            <a:lvl4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4pPr>
            <a:lvl5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1590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nda (no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828800"/>
            <a:ext cx="6858000" cy="4114800"/>
          </a:xfrm>
        </p:spPr>
        <p:txBody>
          <a:bodyPr/>
          <a:lstStyle>
            <a:lvl1pPr marL="457200" indent="-457200">
              <a:spcBef>
                <a:spcPts val="500"/>
              </a:spcBef>
              <a:buFontTx/>
              <a:buBlip>
                <a:blip r:embed="rId2"/>
              </a:buBlip>
              <a:defRPr sz="3000" b="0" i="1">
                <a:solidFill>
                  <a:schemeClr val="accent4"/>
                </a:solidFill>
                <a:latin typeface="Georgia" pitchFamily="18" charset="0"/>
                <a:cs typeface="Adobe Arabic" pitchFamily="18" charset="-78"/>
              </a:defRPr>
            </a:lvl1pPr>
            <a:lvl2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2pPr>
            <a:lvl3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3pPr>
            <a:lvl4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4pPr>
            <a:lvl5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79227642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72" y="2775490"/>
            <a:ext cx="8001000" cy="443198"/>
          </a:xfrm>
        </p:spPr>
        <p:txBody>
          <a:bodyPr anchor="b" anchorCtr="0">
            <a:spAutoFit/>
          </a:bodyPr>
          <a:lstStyle>
            <a:lvl1pPr algn="l">
              <a:defRPr sz="3200" b="1" cap="none">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76072" y="3352801"/>
            <a:ext cx="8001000" cy="461665"/>
          </a:xfrm>
        </p:spPr>
        <p:txBody>
          <a:bodyPr anchor="t" anchorCtr="0">
            <a:spAutoFit/>
          </a:bodyPr>
          <a:lstStyle>
            <a:lvl1pPr marL="0" indent="0">
              <a:buNone/>
              <a:defRPr sz="3000" i="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3443174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7" name="Slide Number Placeholder 6"/>
          <p:cNvSpPr>
            <a:spLocks noGrp="1"/>
          </p:cNvSpPr>
          <p:nvPr>
            <p:ph type="sldNum" sz="quarter" idx="11"/>
          </p:nvPr>
        </p:nvSpPr>
        <p:spPr/>
        <p:txBody>
          <a:bodyPr/>
          <a:lstStyle/>
          <a:p>
            <a:fld id="{F38DF745-7D3F-47F4-83A3-874385CFAA69}" type="slidenum">
              <a:rPr lang="en-US" smtClean="0"/>
              <a:pPr/>
              <a:t>‹#›</a:t>
            </a:fld>
            <a:endParaRPr lang="en-US" dirty="0"/>
          </a:p>
        </p:txBody>
      </p:sp>
      <p:sp>
        <p:nvSpPr>
          <p:cNvPr id="8"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6"/>
          <p:cNvSpPr>
            <a:spLocks noGrp="1"/>
          </p:cNvSpPr>
          <p:nvPr>
            <p:ph type="body" sz="quarter" idx="12" hasCustomPrompt="1"/>
          </p:nvPr>
        </p:nvSpPr>
        <p:spPr>
          <a:xfrm>
            <a:off x="576072" y="1143000"/>
            <a:ext cx="8001000" cy="381000"/>
          </a:xfrm>
        </p:spPr>
        <p:txBody>
          <a:bodyPr/>
          <a:lstStyle>
            <a:lvl1pPr marL="0" indent="0">
              <a:lnSpc>
                <a:spcPct val="100000"/>
              </a:lnSpc>
              <a:spcAft>
                <a:spcPts val="0"/>
              </a:spcAft>
              <a:buFontTx/>
              <a:buNone/>
              <a:defRPr sz="1600" b="1">
                <a:solidFill>
                  <a:schemeClr val="accent6"/>
                </a:solidFill>
                <a:latin typeface="Arial" pitchFamily="34" charset="0"/>
                <a:cs typeface="Arial" pitchFamily="34" charset="0"/>
              </a:defRPr>
            </a:lvl1pPr>
            <a:lvl2pPr marL="0" indent="0">
              <a:lnSpc>
                <a:spcPct val="100000"/>
              </a:lnSpc>
              <a:spcAft>
                <a:spcPts val="0"/>
              </a:spcAft>
              <a:buFontTx/>
              <a:buNone/>
              <a:defRPr sz="1600" b="1">
                <a:solidFill>
                  <a:schemeClr val="accent6"/>
                </a:solidFill>
                <a:latin typeface="Arial" pitchFamily="34" charset="0"/>
                <a:cs typeface="Arial" pitchFamily="34" charset="0"/>
              </a:defRPr>
            </a:lvl2pPr>
            <a:lvl3pPr marL="0" indent="0">
              <a:lnSpc>
                <a:spcPct val="100000"/>
              </a:lnSpc>
              <a:spcAft>
                <a:spcPts val="0"/>
              </a:spcAft>
              <a:buFontTx/>
              <a:buNone/>
              <a:defRPr sz="1600" b="1">
                <a:solidFill>
                  <a:schemeClr val="accent6"/>
                </a:solidFill>
                <a:latin typeface="Arial" pitchFamily="34" charset="0"/>
                <a:cs typeface="Arial" pitchFamily="34" charset="0"/>
              </a:defRPr>
            </a:lvl3pPr>
            <a:lvl4pPr marL="0" indent="0">
              <a:lnSpc>
                <a:spcPct val="100000"/>
              </a:lnSpc>
              <a:spcAft>
                <a:spcPts val="0"/>
              </a:spcAft>
              <a:buFontTx/>
              <a:buNone/>
              <a:defRPr sz="1600" b="1">
                <a:solidFill>
                  <a:schemeClr val="accent6"/>
                </a:solidFill>
                <a:latin typeface="Arial" pitchFamily="34" charset="0"/>
                <a:cs typeface="Arial" pitchFamily="34" charset="0"/>
              </a:defRPr>
            </a:lvl4pPr>
            <a:lvl5pPr marL="0" indent="0">
              <a:lnSpc>
                <a:spcPct val="100000"/>
              </a:lnSpc>
              <a:spcAft>
                <a:spcPts val="0"/>
              </a:spcAft>
              <a:buFontTx/>
              <a:buNone/>
              <a:defRPr sz="1600" b="1">
                <a:solidFill>
                  <a:schemeClr val="accent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2171945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6072" y="2057400"/>
            <a:ext cx="8001000" cy="3886200"/>
          </a:xfrm>
        </p:spPr>
        <p:txBody>
          <a:bodyPr/>
          <a:lstStyle>
            <a:lvl1pPr marL="0" indent="0">
              <a:lnSpc>
                <a:spcPct val="100000"/>
              </a:lnSpc>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 Placeholder 5"/>
          <p:cNvSpPr>
            <a:spLocks noGrp="1"/>
          </p:cNvSpPr>
          <p:nvPr>
            <p:ph type="body" sz="quarter" idx="12"/>
          </p:nvPr>
        </p:nvSpPr>
        <p:spPr>
          <a:xfrm>
            <a:off x="576072" y="1597153"/>
            <a:ext cx="8001000" cy="1692771"/>
          </a:xfrm>
        </p:spPr>
        <p:txBody>
          <a:bodyPr>
            <a:spAutoFit/>
          </a:bodyPr>
          <a:lstStyle>
            <a:lvl1pPr marL="0">
              <a:spcAft>
                <a:spcPts val="600"/>
              </a:spcAft>
              <a:buFontTx/>
              <a:buNone/>
              <a:defRPr sz="1800" b="0">
                <a:solidFill>
                  <a:schemeClr val="tx1"/>
                </a:solidFill>
                <a:latin typeface="Arial" pitchFamily="34" charset="0"/>
                <a:cs typeface="Arial" pitchFamily="34" charset="0"/>
              </a:defRPr>
            </a:lvl1pPr>
            <a:lvl2pPr marL="0">
              <a:spcAft>
                <a:spcPts val="600"/>
              </a:spcAft>
              <a:buFontTx/>
              <a:buNone/>
              <a:defRPr sz="1800" b="0">
                <a:solidFill>
                  <a:schemeClr val="tx1"/>
                </a:solidFill>
                <a:latin typeface="Arial" pitchFamily="34" charset="0"/>
                <a:cs typeface="Arial" pitchFamily="34" charset="0"/>
              </a:defRPr>
            </a:lvl2pPr>
            <a:lvl3pPr marL="0" indent="0">
              <a:spcAft>
                <a:spcPts val="600"/>
              </a:spcAft>
              <a:buFontTx/>
              <a:buNone/>
              <a:defRPr sz="1800" b="0">
                <a:solidFill>
                  <a:schemeClr val="tx1"/>
                </a:solidFill>
                <a:latin typeface="Arial" pitchFamily="34" charset="0"/>
                <a:cs typeface="Arial" pitchFamily="34" charset="0"/>
              </a:defRPr>
            </a:lvl3pPr>
            <a:lvl4pPr marL="0" indent="0">
              <a:spcAft>
                <a:spcPts val="600"/>
              </a:spcAft>
              <a:buFontTx/>
              <a:buNone/>
              <a:defRPr sz="1800" b="0">
                <a:solidFill>
                  <a:schemeClr val="tx1"/>
                </a:solidFill>
                <a:latin typeface="Arial" pitchFamily="34" charset="0"/>
                <a:cs typeface="Arial" pitchFamily="34" charset="0"/>
              </a:defRPr>
            </a:lvl4pPr>
            <a:lvl5pPr marL="0" indent="0">
              <a:spcAft>
                <a:spcPts val="600"/>
              </a:spcAft>
              <a:buFontTx/>
              <a:buNone/>
              <a:defRPr sz="1800" b="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10" name="TextBox 9"/>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30526411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47472" y="457202"/>
            <a:ext cx="8458200" cy="830997"/>
          </a:xfrm>
          <a:solidFill>
            <a:schemeClr val="tx1">
              <a:alpha val="65000"/>
            </a:schemeClr>
          </a:solidFill>
        </p:spPr>
        <p:txBody>
          <a:bodyPr lIns="228600" tIns="228600" rIns="228600" bIns="228600">
            <a:spAutoFit/>
          </a:bodyPr>
          <a:lstStyle>
            <a:lvl1pPr marL="0">
              <a:buFontTx/>
              <a:buNone/>
              <a:defRPr sz="24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
        <p:nvSpPr>
          <p:cNvPr id="4" name="Text Placeholder 3"/>
          <p:cNvSpPr>
            <a:spLocks noGrp="1"/>
          </p:cNvSpPr>
          <p:nvPr>
            <p:ph type="body" sz="quarter" idx="11"/>
          </p:nvPr>
        </p:nvSpPr>
        <p:spPr>
          <a:xfrm>
            <a:off x="347472" y="3013502"/>
            <a:ext cx="8458200" cy="830997"/>
          </a:xfrm>
          <a:solidFill>
            <a:schemeClr val="tx1">
              <a:alpha val="65000"/>
            </a:schemeClr>
          </a:solidFill>
        </p:spPr>
        <p:txBody>
          <a:bodyPr lIns="228600" tIns="228600" rIns="228600" bIns="228600" anchor="ctr" anchorCtr="0">
            <a:spAutoFit/>
          </a:bodyPr>
          <a:lstStyle>
            <a:lvl1pPr marL="0">
              <a:buFontTx/>
              <a:buNone/>
              <a:defRPr sz="24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smtClean="0"/>
              <a:t>Click to edit Master text styles</a:t>
            </a:r>
          </a:p>
        </p:txBody>
      </p:sp>
      <p:sp>
        <p:nvSpPr>
          <p:cNvPr id="7" name="Text Placeholder 6"/>
          <p:cNvSpPr>
            <a:spLocks noGrp="1"/>
          </p:cNvSpPr>
          <p:nvPr>
            <p:ph type="body" sz="quarter" idx="12"/>
          </p:nvPr>
        </p:nvSpPr>
        <p:spPr>
          <a:xfrm>
            <a:off x="347472" y="5569804"/>
            <a:ext cx="8458200" cy="830997"/>
          </a:xfrm>
          <a:solidFill>
            <a:schemeClr val="tx1">
              <a:alpha val="65000"/>
            </a:schemeClr>
          </a:solidFill>
        </p:spPr>
        <p:txBody>
          <a:bodyPr lIns="228600" tIns="228600" rIns="228600" bIns="228600" anchor="b" anchorCtr="0">
            <a:spAutoFit/>
          </a:bodyPr>
          <a:lstStyle>
            <a:lvl1pPr marL="0">
              <a:buFontTx/>
              <a:buNone/>
              <a:defRPr sz="24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7274813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38DF745-7D3F-47F4-83A3-874385CFAA69}" type="slidenum">
              <a:rPr lang="en-US" smtClean="0"/>
              <a:pPr/>
              <a:t>‹#›</a:t>
            </a:fld>
            <a:endParaRPr lang="en-US" dirty="0"/>
          </a:p>
        </p:txBody>
      </p:sp>
      <p:sp>
        <p:nvSpPr>
          <p:cNvPr id="4"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extBox 6"/>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8394132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ext steps (w/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828800"/>
            <a:ext cx="6858000" cy="4114800"/>
          </a:xfrm>
        </p:spPr>
        <p:txBody>
          <a:bodyPr/>
          <a:lstStyle>
            <a:lvl1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1pPr>
            <a:lvl2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2pPr>
            <a:lvl3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3pPr>
            <a:lvl4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4pPr>
            <a:lvl5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4307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6"/>
          <p:cNvSpPr>
            <a:spLocks noGrp="1"/>
          </p:cNvSpPr>
          <p:nvPr>
            <p:ph type="body" sz="quarter" idx="12" hasCustomPrompt="1"/>
          </p:nvPr>
        </p:nvSpPr>
        <p:spPr>
          <a:xfrm>
            <a:off x="320040" y="1051560"/>
            <a:ext cx="8503920" cy="381000"/>
          </a:xfrm>
        </p:spPr>
        <p:txBody>
          <a:bodyPr/>
          <a:lstStyle>
            <a:lvl1pPr marL="0" indent="0">
              <a:lnSpc>
                <a:spcPct val="100000"/>
              </a:lnSpc>
              <a:spcAft>
                <a:spcPts val="0"/>
              </a:spcAft>
              <a:buFontTx/>
              <a:buNone/>
              <a:defRPr sz="1600" b="1">
                <a:solidFill>
                  <a:schemeClr val="accent1"/>
                </a:solidFill>
                <a:latin typeface="Arial" pitchFamily="34" charset="0"/>
                <a:cs typeface="Arial" pitchFamily="34" charset="0"/>
              </a:defRPr>
            </a:lvl1pPr>
            <a:lvl2pPr marL="0" indent="0">
              <a:lnSpc>
                <a:spcPct val="100000"/>
              </a:lnSpc>
              <a:spcAft>
                <a:spcPts val="0"/>
              </a:spcAft>
              <a:buFontTx/>
              <a:buNone/>
              <a:defRPr sz="1600" b="1">
                <a:solidFill>
                  <a:schemeClr val="accent1"/>
                </a:solidFill>
                <a:latin typeface="Arial" pitchFamily="34" charset="0"/>
                <a:cs typeface="Arial" pitchFamily="34" charset="0"/>
              </a:defRPr>
            </a:lvl2pPr>
            <a:lvl3pPr marL="0" indent="0">
              <a:lnSpc>
                <a:spcPct val="100000"/>
              </a:lnSpc>
              <a:spcAft>
                <a:spcPts val="0"/>
              </a:spcAft>
              <a:buFontTx/>
              <a:buNone/>
              <a:defRPr sz="1600" b="1">
                <a:solidFill>
                  <a:schemeClr val="accent1"/>
                </a:solidFill>
                <a:latin typeface="Arial" pitchFamily="34" charset="0"/>
                <a:cs typeface="Arial" pitchFamily="34" charset="0"/>
              </a:defRPr>
            </a:lvl3pPr>
            <a:lvl4pPr marL="0" indent="0">
              <a:lnSpc>
                <a:spcPct val="100000"/>
              </a:lnSpc>
              <a:spcAft>
                <a:spcPts val="0"/>
              </a:spcAft>
              <a:buFontTx/>
              <a:buNone/>
              <a:defRPr sz="1600" b="1">
                <a:solidFill>
                  <a:schemeClr val="accent1"/>
                </a:solidFill>
                <a:latin typeface="Arial" pitchFamily="34" charset="0"/>
                <a:cs typeface="Arial" pitchFamily="34" charset="0"/>
              </a:defRPr>
            </a:lvl4pPr>
            <a:lvl5pPr marL="0" indent="0">
              <a:lnSpc>
                <a:spcPct val="100000"/>
              </a:lnSpc>
              <a:spcAft>
                <a:spcPts val="0"/>
              </a:spcAft>
              <a:buFontTx/>
              <a:buNone/>
              <a:defRPr sz="1600" b="1">
                <a:solidFill>
                  <a:schemeClr val="accent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
          </p:nvPr>
        </p:nvSpPr>
        <p:spPr>
          <a:xfrm>
            <a:off x="320040" y="1691640"/>
            <a:ext cx="8503920" cy="4343400"/>
          </a:xfrm>
        </p:spPr>
        <p:txBody>
          <a:bodyPr/>
          <a:lstStyle>
            <a:lvl1pPr marL="182880" indent="-182880">
              <a:buFont typeface="Arial Black" pitchFamily="34" charset="0"/>
              <a:buChar char="›"/>
              <a:defRPr sz="2000" b="0" i="0">
                <a:solidFill>
                  <a:schemeClr val="tx1"/>
                </a:solidFill>
                <a:latin typeface="Arial" pitchFamily="34" charset="0"/>
                <a:cs typeface="Arial" pitchFamily="34" charset="0"/>
              </a:defRPr>
            </a:lvl1pPr>
            <a:lvl2pPr marL="731520" indent="-182880">
              <a:buClr>
                <a:schemeClr val="accent1"/>
              </a:buClr>
              <a:buFont typeface="Arial" pitchFamily="34" charset="0"/>
              <a:buChar char="•"/>
              <a:defRPr sz="1600" b="0" i="0">
                <a:solidFill>
                  <a:schemeClr val="tx1"/>
                </a:solidFill>
                <a:latin typeface="Arial" pitchFamily="34" charset="0"/>
                <a:cs typeface="Arial" pitchFamily="34" charset="0"/>
              </a:defRPr>
            </a:lvl2pPr>
            <a:lvl3pPr marL="1280160" indent="-182880">
              <a:buClr>
                <a:schemeClr val="tx2"/>
              </a:buClr>
              <a:buFont typeface="Arial" pitchFamily="34" charset="0"/>
              <a:buChar char="›"/>
              <a:defRPr sz="1600" b="0" i="0">
                <a:solidFill>
                  <a:schemeClr val="tx1"/>
                </a:solidFill>
                <a:latin typeface="Arial" pitchFamily="34" charset="0"/>
                <a:cs typeface="Arial" pitchFamily="34" charset="0"/>
              </a:defRPr>
            </a:lvl3pPr>
            <a:lvl4pPr marL="1280160" indent="-182880">
              <a:buClr>
                <a:schemeClr val="tx2"/>
              </a:buClr>
              <a:buFont typeface="Arial" pitchFamily="34" charset="0"/>
              <a:buChar char="›"/>
              <a:defRPr sz="1600" b="0" i="0">
                <a:solidFill>
                  <a:schemeClr val="tx1"/>
                </a:solidFill>
                <a:latin typeface="Arial" pitchFamily="34" charset="0"/>
                <a:cs typeface="Arial" pitchFamily="34" charset="0"/>
              </a:defRPr>
            </a:lvl4pPr>
            <a:lvl5pPr marL="1280160" indent="-18288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14" name="TextBox 13"/>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22171945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72" y="2664690"/>
            <a:ext cx="8001000" cy="553998"/>
          </a:xfrm>
        </p:spPr>
        <p:txBody>
          <a:bodyPr anchor="b" anchorCtr="0"/>
          <a:lstStyle>
            <a:lvl1pPr>
              <a:lnSpc>
                <a:spcPct val="100000"/>
              </a:lnSpc>
              <a:defRPr sz="36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76072" y="3352800"/>
            <a:ext cx="8001000" cy="369332"/>
          </a:xfrm>
        </p:spPr>
        <p:txBody>
          <a:bodyPr lIns="0" tIns="0" rIns="0" bIns="0">
            <a:spAutoFit/>
          </a:bodyPr>
          <a:lstStyle>
            <a:lvl1pPr marL="0" indent="0" algn="l">
              <a:lnSpc>
                <a:spcPct val="100000"/>
              </a:lnSpc>
              <a:spcBef>
                <a:spcPts val="0"/>
              </a:spcBef>
              <a:spcAft>
                <a:spcPts val="0"/>
              </a:spcAft>
              <a:buNone/>
              <a:defRPr sz="2400"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12"/>
          <p:cNvSpPr>
            <a:spLocks noGrp="1"/>
          </p:cNvSpPr>
          <p:nvPr>
            <p:ph type="body" sz="quarter" idx="11" hasCustomPrompt="1"/>
          </p:nvPr>
        </p:nvSpPr>
        <p:spPr>
          <a:xfrm>
            <a:off x="576072" y="3816096"/>
            <a:ext cx="8001000" cy="677108"/>
          </a:xfrm>
        </p:spPr>
        <p:txBody>
          <a:bodyPr lIns="0" tIns="0" rIns="0" bIns="0">
            <a:spAutoFit/>
          </a:bodyPr>
          <a:lstStyle>
            <a:lvl1pPr marL="0" indent="0">
              <a:lnSpc>
                <a:spcPct val="100000"/>
              </a:lnSpc>
              <a:spcBef>
                <a:spcPts val="0"/>
              </a:spcBef>
              <a:spcAft>
                <a:spcPts val="0"/>
              </a:spcAft>
              <a:buNone/>
              <a:defRPr sz="2400" b="1">
                <a:solidFill>
                  <a:schemeClr val="tx2"/>
                </a:solidFill>
                <a:latin typeface="Arial" pitchFamily="34" charset="0"/>
                <a:cs typeface="Arial" pitchFamily="34" charset="0"/>
              </a:defRPr>
            </a:lvl1pPr>
            <a:lvl2pPr marL="0" indent="0">
              <a:lnSpc>
                <a:spcPct val="100000"/>
              </a:lnSpc>
              <a:spcBef>
                <a:spcPts val="0"/>
              </a:spcBef>
              <a:spcAft>
                <a:spcPts val="0"/>
              </a:spcAft>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19" name="Text Placeholder 18"/>
          <p:cNvSpPr>
            <a:spLocks noGrp="1"/>
          </p:cNvSpPr>
          <p:nvPr>
            <p:ph type="body" sz="quarter" idx="12"/>
          </p:nvPr>
        </p:nvSpPr>
        <p:spPr>
          <a:xfrm>
            <a:off x="576072" y="4715613"/>
            <a:ext cx="8001000" cy="1538883"/>
          </a:xfrm>
        </p:spPr>
        <p:txBody>
          <a:bodyPr lIns="0" tIns="0" rIns="0" bIns="0" anchor="b" anchorCtr="0">
            <a:spAutoFit/>
          </a:bodyPr>
          <a:lstStyle>
            <a:lvl1pPr marL="0" indent="0">
              <a:lnSpc>
                <a:spcPct val="100000"/>
              </a:lnSpc>
              <a:spcBef>
                <a:spcPts val="0"/>
              </a:spcBef>
              <a:spcAft>
                <a:spcPts val="0"/>
              </a:spcAft>
              <a:buNone/>
              <a:defRPr sz="2000" b="0">
                <a:solidFill>
                  <a:schemeClr val="accent1"/>
                </a:solidFill>
                <a:latin typeface="Arial" pitchFamily="34" charset="0"/>
                <a:cs typeface="Arial" pitchFamily="34" charset="0"/>
              </a:defRPr>
            </a:lvl1pPr>
            <a:lvl2pPr marL="0" indent="0">
              <a:lnSpc>
                <a:spcPct val="100000"/>
              </a:lnSpc>
              <a:spcBef>
                <a:spcPts val="0"/>
              </a:spcBef>
              <a:spcAft>
                <a:spcPts val="0"/>
              </a:spcAft>
              <a:buNone/>
              <a:defRPr sz="2000" b="0">
                <a:solidFill>
                  <a:schemeClr val="accent1"/>
                </a:solidFill>
                <a:latin typeface="Arial" pitchFamily="34" charset="0"/>
                <a:cs typeface="Arial" pitchFamily="34" charset="0"/>
              </a:defRPr>
            </a:lvl2pPr>
            <a:lvl3pPr marL="0" indent="0">
              <a:lnSpc>
                <a:spcPct val="100000"/>
              </a:lnSpc>
              <a:spcBef>
                <a:spcPts val="0"/>
              </a:spcBef>
              <a:spcAft>
                <a:spcPts val="0"/>
              </a:spcAft>
              <a:buNone/>
              <a:defRPr sz="2000" b="0">
                <a:solidFill>
                  <a:schemeClr val="accent1"/>
                </a:solidFill>
                <a:latin typeface="Arial" pitchFamily="34" charset="0"/>
                <a:cs typeface="Arial" pitchFamily="34" charset="0"/>
              </a:defRPr>
            </a:lvl3pPr>
            <a:lvl4pPr marL="0" indent="0">
              <a:lnSpc>
                <a:spcPct val="100000"/>
              </a:lnSpc>
              <a:spcBef>
                <a:spcPts val="0"/>
              </a:spcBef>
              <a:spcAft>
                <a:spcPts val="0"/>
              </a:spcAft>
              <a:buNone/>
              <a:defRPr sz="2000" b="0">
                <a:solidFill>
                  <a:schemeClr val="accent1"/>
                </a:solidFill>
                <a:latin typeface="Arial" pitchFamily="34" charset="0"/>
                <a:cs typeface="Arial" pitchFamily="34" charset="0"/>
              </a:defRPr>
            </a:lvl4pPr>
            <a:lvl5pPr marL="0" indent="0">
              <a:lnSpc>
                <a:spcPct val="100000"/>
              </a:lnSpc>
              <a:spcBef>
                <a:spcPts val="0"/>
              </a:spcBef>
              <a:spcAft>
                <a:spcPts val="0"/>
              </a:spcAft>
              <a:buNone/>
              <a:defRPr sz="2000" b="0">
                <a:solidFill>
                  <a:schemeClr val="accent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960268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76072" y="3352800"/>
            <a:ext cx="3776472" cy="1000274"/>
          </a:xfrm>
        </p:spPr>
        <p:txBody>
          <a:bodyPr lIns="0" tIns="0" rIns="0" bIns="0">
            <a:spAutoFit/>
          </a:bodyPr>
          <a:lstStyle>
            <a:lvl1pPr marL="0" indent="0">
              <a:lnSpc>
                <a:spcPct val="100000"/>
              </a:lnSpc>
              <a:spcBef>
                <a:spcPts val="0"/>
              </a:spcBef>
              <a:buNone/>
              <a:defRPr sz="2000" b="1">
                <a:solidFill>
                  <a:schemeClr val="tx2"/>
                </a:solidFill>
                <a:latin typeface="Arial" pitchFamily="34" charset="0"/>
                <a:cs typeface="Arial" pitchFamily="34" charset="0"/>
              </a:defRPr>
            </a:lvl1pPr>
            <a:lvl2pPr marL="0" indent="0">
              <a:lnSpc>
                <a:spcPct val="100000"/>
              </a:lnSpc>
              <a:spcBef>
                <a:spcPts val="0"/>
              </a:spcBef>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7" name="Text Placeholder 12"/>
          <p:cNvSpPr>
            <a:spLocks noGrp="1"/>
          </p:cNvSpPr>
          <p:nvPr>
            <p:ph type="body" sz="quarter" idx="12" hasCustomPrompt="1"/>
          </p:nvPr>
        </p:nvSpPr>
        <p:spPr>
          <a:xfrm>
            <a:off x="4800600" y="3352800"/>
            <a:ext cx="3776472" cy="1000274"/>
          </a:xfrm>
        </p:spPr>
        <p:txBody>
          <a:bodyPr lIns="0" tIns="0" rIns="0" bIns="0">
            <a:spAutoFit/>
          </a:bodyPr>
          <a:lstStyle>
            <a:lvl1pPr marL="0" indent="0">
              <a:lnSpc>
                <a:spcPct val="100000"/>
              </a:lnSpc>
              <a:spcBef>
                <a:spcPts val="0"/>
              </a:spcBef>
              <a:buNone/>
              <a:defRPr sz="2000" b="1">
                <a:solidFill>
                  <a:schemeClr val="tx2"/>
                </a:solidFill>
                <a:latin typeface="Arial" pitchFamily="34" charset="0"/>
                <a:cs typeface="Arial" pitchFamily="34" charset="0"/>
              </a:defRPr>
            </a:lvl1pPr>
            <a:lvl2pPr marL="0" indent="0">
              <a:lnSpc>
                <a:spcPct val="100000"/>
              </a:lnSpc>
              <a:spcBef>
                <a:spcPts val="0"/>
              </a:spcBef>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3" name="TextBox 2"/>
          <p:cNvSpPr txBox="1"/>
          <p:nvPr/>
        </p:nvSpPr>
        <p:spPr>
          <a:xfrm>
            <a:off x="576072" y="2664690"/>
            <a:ext cx="8001000" cy="553998"/>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rPr>
              <a:t>Thank you</a:t>
            </a:r>
            <a:endParaRPr lang="en-US" sz="3600" b="1" dirty="0">
              <a:solidFill>
                <a:schemeClr val="accent1"/>
              </a:solidFill>
            </a:endParaRPr>
          </a:p>
        </p:txBody>
      </p:sp>
    </p:spTree>
    <p:extLst>
      <p:ext uri="{BB962C8B-B14F-4D97-AF65-F5344CB8AC3E}">
        <p14:creationId xmlns:p14="http://schemas.microsoft.com/office/powerpoint/2010/main" val="117976402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6072" y="2117804"/>
            <a:ext cx="7772400" cy="1107996"/>
          </a:xfrm>
          <a:prstGeom prst="rect">
            <a:avLst/>
          </a:prstGeom>
          <a:noFill/>
        </p:spPr>
        <p:txBody>
          <a:bodyPr wrap="square" lIns="0" tIns="0" rIns="0" bIns="0" rtlCol="0" anchor="b" anchorCtr="0">
            <a:spAutoFit/>
          </a:bodyPr>
          <a:lstStyle/>
          <a:p>
            <a:pPr>
              <a:lnSpc>
                <a:spcPct val="100000"/>
              </a:lnSpc>
            </a:pPr>
            <a:r>
              <a:rPr lang="en-US" sz="3600" b="1" dirty="0" smtClean="0">
                <a:solidFill>
                  <a:schemeClr val="accent1"/>
                </a:solidFill>
                <a:latin typeface="Arial" pitchFamily="34" charset="0"/>
                <a:cs typeface="Arial" pitchFamily="34" charset="0"/>
              </a:rPr>
              <a:t>Making Leaders Successful </a:t>
            </a:r>
            <a:br>
              <a:rPr lang="en-US" sz="3600" b="1" dirty="0" smtClean="0">
                <a:solidFill>
                  <a:schemeClr val="accent1"/>
                </a:solidFill>
                <a:latin typeface="Arial" pitchFamily="34" charset="0"/>
                <a:cs typeface="Arial" pitchFamily="34" charset="0"/>
              </a:rPr>
            </a:br>
            <a:r>
              <a:rPr lang="en-US" sz="3600" b="1" dirty="0" smtClean="0">
                <a:solidFill>
                  <a:schemeClr val="accent1"/>
                </a:solidFill>
                <a:latin typeface="Arial" pitchFamily="34" charset="0"/>
                <a:cs typeface="Arial" pitchFamily="34" charset="0"/>
              </a:rPr>
              <a:t>Every Day</a:t>
            </a:r>
            <a:endParaRPr lang="en-US" sz="3600" b="1"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423424646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76072" y="1600200"/>
            <a:ext cx="3776472" cy="4343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600200"/>
            <a:ext cx="3776472" cy="4343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11" name="Text Placeholder 6"/>
          <p:cNvSpPr>
            <a:spLocks noGrp="1"/>
          </p:cNvSpPr>
          <p:nvPr>
            <p:ph type="body" sz="quarter" idx="13" hasCustomPrompt="1"/>
          </p:nvPr>
        </p:nvSpPr>
        <p:spPr>
          <a:xfrm>
            <a:off x="576072" y="1143000"/>
            <a:ext cx="8001000" cy="381000"/>
          </a:xfrm>
        </p:spPr>
        <p:txBody>
          <a:bodyPr/>
          <a:lstStyle>
            <a:lvl1pPr marL="0" indent="0">
              <a:lnSpc>
                <a:spcPct val="100000"/>
              </a:lnSpc>
              <a:spcAft>
                <a:spcPts val="0"/>
              </a:spcAft>
              <a:buFontTx/>
              <a:buNone/>
              <a:defRPr sz="1600" b="1">
                <a:solidFill>
                  <a:schemeClr val="accent6"/>
                </a:solidFill>
                <a:latin typeface="Arial" pitchFamily="34" charset="0"/>
                <a:cs typeface="Arial" pitchFamily="34" charset="0"/>
              </a:defRPr>
            </a:lvl1pPr>
            <a:lvl2pPr marL="0" indent="0">
              <a:lnSpc>
                <a:spcPct val="100000"/>
              </a:lnSpc>
              <a:spcAft>
                <a:spcPts val="0"/>
              </a:spcAft>
              <a:buFontTx/>
              <a:buNone/>
              <a:defRPr sz="1600" b="1">
                <a:solidFill>
                  <a:schemeClr val="accent6"/>
                </a:solidFill>
                <a:latin typeface="Arial" pitchFamily="34" charset="0"/>
                <a:cs typeface="Arial" pitchFamily="34" charset="0"/>
              </a:defRPr>
            </a:lvl2pPr>
            <a:lvl3pPr marL="0" indent="0">
              <a:lnSpc>
                <a:spcPct val="100000"/>
              </a:lnSpc>
              <a:spcAft>
                <a:spcPts val="0"/>
              </a:spcAft>
              <a:buFontTx/>
              <a:buNone/>
              <a:defRPr sz="1600" b="1">
                <a:solidFill>
                  <a:schemeClr val="accent6"/>
                </a:solidFill>
                <a:latin typeface="Arial" pitchFamily="34" charset="0"/>
                <a:cs typeface="Arial" pitchFamily="34" charset="0"/>
              </a:defRPr>
            </a:lvl3pPr>
            <a:lvl4pPr marL="0" indent="0">
              <a:lnSpc>
                <a:spcPct val="100000"/>
              </a:lnSpc>
              <a:spcAft>
                <a:spcPts val="0"/>
              </a:spcAft>
              <a:buFontTx/>
              <a:buNone/>
              <a:defRPr sz="1600" b="1">
                <a:solidFill>
                  <a:schemeClr val="accent6"/>
                </a:solidFill>
                <a:latin typeface="Arial" pitchFamily="34" charset="0"/>
                <a:cs typeface="Arial" pitchFamily="34" charset="0"/>
              </a:defRPr>
            </a:lvl4pPr>
            <a:lvl5pPr marL="0" indent="0">
              <a:lnSpc>
                <a:spcPct val="100000"/>
              </a:lnSpc>
              <a:spcAft>
                <a:spcPts val="0"/>
              </a:spcAft>
              <a:buFontTx/>
              <a:buNone/>
              <a:defRPr sz="1600" b="1">
                <a:solidFill>
                  <a:schemeClr val="accent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344664901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76072" y="6139934"/>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76072" y="1389960"/>
            <a:ext cx="3776472"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76072" y="1752600"/>
            <a:ext cx="3776472" cy="4343400"/>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800600" y="1389960"/>
            <a:ext cx="3776472"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1752600"/>
            <a:ext cx="3776472" cy="4343400"/>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1"/>
          </p:nvPr>
        </p:nvSpPr>
        <p:spPr/>
        <p:txBody>
          <a:bodyPr/>
          <a:lstStyle/>
          <a:p>
            <a:fld id="{F38DF745-7D3F-47F4-83A3-874385CFAA69}" type="slidenum">
              <a:rPr lang="en-US" smtClean="0"/>
              <a:pPr/>
              <a:t>‹#›</a:t>
            </a:fld>
            <a:endParaRPr lang="en-US" dirty="0"/>
          </a:p>
        </p:txBody>
      </p:sp>
      <p:sp>
        <p:nvSpPr>
          <p:cNvPr id="13" name="TextBox 12"/>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16410433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76072" y="6139934"/>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760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76072" y="1752600"/>
            <a:ext cx="2514600" cy="43434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33192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319272" y="1752600"/>
            <a:ext cx="2514600" cy="43434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1"/>
          </p:nvPr>
        </p:nvSpPr>
        <p:spPr/>
        <p:txBody>
          <a:bodyPr/>
          <a:lstStyle/>
          <a:p>
            <a:fld id="{F38DF745-7D3F-47F4-83A3-874385CFAA69}" type="slidenum">
              <a:rPr lang="en-US" smtClean="0"/>
              <a:pPr/>
              <a:t>‹#›</a:t>
            </a:fld>
            <a:endParaRPr lang="en-US" dirty="0"/>
          </a:p>
        </p:txBody>
      </p:sp>
      <p:sp>
        <p:nvSpPr>
          <p:cNvPr id="13" name="Text Placeholder 4"/>
          <p:cNvSpPr>
            <a:spLocks noGrp="1"/>
          </p:cNvSpPr>
          <p:nvPr>
            <p:ph type="body" sz="quarter" idx="13" hasCustomPrompt="1"/>
          </p:nvPr>
        </p:nvSpPr>
        <p:spPr>
          <a:xfrm>
            <a:off x="60624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4"/>
          </p:nvPr>
        </p:nvSpPr>
        <p:spPr>
          <a:xfrm>
            <a:off x="6062472" y="1752600"/>
            <a:ext cx="2514600" cy="4343400"/>
          </a:xfrm>
        </p:spPr>
        <p:txBody>
          <a:bodyPr/>
          <a:lstStyle>
            <a:lvl1pPr>
              <a:defRPr sz="1800"/>
            </a:lvl1pPr>
            <a:lvl2pPr>
              <a:defRPr sz="1800" b="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Box 14"/>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5611191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hasCustomPrompt="1"/>
          </p:nvPr>
        </p:nvSpPr>
        <p:spPr>
          <a:xfrm>
            <a:off x="576072" y="594360"/>
            <a:ext cx="8001000" cy="443198"/>
          </a:xfrm>
        </p:spPr>
        <p:txBody>
          <a:bodyPr anchor="t" anchorCtr="0"/>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600200"/>
            <a:ext cx="4462272" cy="4343400"/>
          </a:xfrm>
        </p:spPr>
        <p:txBody>
          <a:bodyPr/>
          <a:lstStyle>
            <a:lvl1pPr marL="0" indent="0">
              <a:buFontTx/>
              <a:buNone/>
              <a:defRPr sz="1800">
                <a:latin typeface="Arial" pitchFamily="34" charset="0"/>
                <a:cs typeface="Arial" pitchFamily="34" charset="0"/>
              </a:defRPr>
            </a:lvl1pPr>
            <a:lvl2pPr marL="0" indent="0">
              <a:buFontTx/>
              <a:buNone/>
              <a:defRPr sz="1800">
                <a:latin typeface="Arial" pitchFamily="34" charset="0"/>
                <a:cs typeface="Arial" pitchFamily="34" charset="0"/>
              </a:defRPr>
            </a:lvl2pPr>
            <a:lvl3pPr marL="0" indent="0">
              <a:buFontTx/>
              <a:buNone/>
              <a:defRPr sz="1800">
                <a:latin typeface="Arial" pitchFamily="34" charset="0"/>
                <a:cs typeface="Arial" pitchFamily="34" charset="0"/>
              </a:defRPr>
            </a:lvl3pPr>
            <a:lvl4pPr marL="0" indent="0">
              <a:buFontTx/>
              <a:buNone/>
              <a:defRPr sz="1800">
                <a:latin typeface="Arial" pitchFamily="34" charset="0"/>
                <a:cs typeface="Arial" pitchFamily="34" charset="0"/>
              </a:defRPr>
            </a:lvl4pPr>
            <a:lvl5pPr marL="0" indent="0">
              <a:buFontTx/>
              <a:buNone/>
              <a:defRPr sz="18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6072" y="1600200"/>
            <a:ext cx="3200400" cy="4343400"/>
          </a:xfrm>
        </p:spPr>
        <p:txBody>
          <a:bodyPr/>
          <a:lstStyle>
            <a:lvl1pPr marL="128016" indent="-128016">
              <a:buClr>
                <a:schemeClr val="accent3"/>
              </a:buClr>
              <a:buFont typeface="Arial" pitchFamily="34" charset="0"/>
              <a:buChar char="•"/>
              <a:defRPr sz="18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11" name="TextBox 10"/>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26025926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55045426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08" y="685800"/>
            <a:ext cx="886397" cy="54864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76072" y="685800"/>
            <a:ext cx="6400800" cy="5486400"/>
          </a:xfrm>
        </p:spPr>
        <p:txBody>
          <a:bodyPr vert="eaVert"/>
          <a:lstStyle>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smtClean="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2974679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 y="1828800"/>
            <a:ext cx="8503920" cy="4114800"/>
          </a:xfrm>
        </p:spPr>
        <p:txBody>
          <a:bodyPr/>
          <a:lstStyle>
            <a:lvl1pPr marL="0" indent="0">
              <a:lnSpc>
                <a:spcPct val="100000"/>
              </a:lnSpc>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2"/>
          </p:nvPr>
        </p:nvSpPr>
        <p:spPr>
          <a:xfrm>
            <a:off x="320040" y="1143001"/>
            <a:ext cx="8503920" cy="1538883"/>
          </a:xfrm>
        </p:spPr>
        <p:txBody>
          <a:bodyPr>
            <a:spAutoFit/>
          </a:bodyPr>
          <a:lstStyle>
            <a:lvl1pPr marL="0" indent="0">
              <a:spcAft>
                <a:spcPts val="300"/>
              </a:spcAft>
              <a:buClr>
                <a:schemeClr val="accent1"/>
              </a:buClr>
              <a:buFont typeface="Arial Black" pitchFamily="34" charset="0"/>
              <a:buNone/>
              <a:defRPr sz="1600" b="1">
                <a:solidFill>
                  <a:schemeClr val="tx1"/>
                </a:solidFill>
                <a:latin typeface="Arial" pitchFamily="34" charset="0"/>
                <a:cs typeface="Arial" pitchFamily="34" charset="0"/>
              </a:defRPr>
            </a:lvl1pPr>
            <a:lvl2pPr marL="731520" indent="-182880">
              <a:spcAft>
                <a:spcPts val="300"/>
              </a:spcAft>
              <a:buClr>
                <a:schemeClr val="accent1"/>
              </a:buClr>
              <a:buFont typeface="Arial" pitchFamily="34" charset="0"/>
              <a:buChar char="•"/>
              <a:defRPr sz="1600" b="0">
                <a:solidFill>
                  <a:schemeClr val="tx1"/>
                </a:solidFill>
                <a:latin typeface="Arial" pitchFamily="34" charset="0"/>
                <a:cs typeface="Arial" pitchFamily="34" charset="0"/>
              </a:defRPr>
            </a:lvl2pPr>
            <a:lvl3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3pPr>
            <a:lvl4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4pPr>
            <a:lvl5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30526411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7B28482-28B5-4118-A2BA-F0A5BF1B5E58}"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1/27/2016</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8" name="Slide Number Placeholder 7"/>
          <p:cNvSpPr>
            <a:spLocks noGrp="1"/>
          </p:cNvSpPr>
          <p:nvPr>
            <p:ph type="sldNum" sz="quarter" idx="11"/>
          </p:nvPr>
        </p:nvSpPr>
        <p:spPr/>
        <p:txBody>
          <a:bodyPr/>
          <a:lstStyle/>
          <a:p>
            <a:fld id="{729B0960-D2A3-4FDB-A77F-D4A848EC58EF}" type="slidenum">
              <a:rPr lang="en-US" smtClean="0"/>
              <a:pPr/>
              <a:t>‹#›</a:t>
            </a:fld>
            <a:endParaRPr lang="en-US" dirty="0"/>
          </a:p>
        </p:txBody>
      </p:sp>
      <p:sp>
        <p:nvSpPr>
          <p:cNvPr id="9" name="Footer Placeholder 8"/>
          <p:cNvSpPr>
            <a:spLocks noGrp="1"/>
          </p:cNvSpPr>
          <p:nvPr>
            <p:ph type="ftr" sz="quarter" idx="12"/>
          </p:nvPr>
        </p:nvSpPr>
        <p:spPr/>
        <p:txBody>
          <a:bodyPr/>
          <a:lstStyle/>
          <a:p>
            <a:pPr algn="r" eaLnBrk="1" latinLnBrk="0" hangingPunct="1"/>
            <a:endParaRPr kumimoji="0" lang="en-US" sz="1100" dirty="0">
              <a:solidFill>
                <a:schemeClr val="tx2"/>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20040" y="320041"/>
            <a:ext cx="8503920" cy="923330"/>
          </a:xfrm>
          <a:solidFill>
            <a:schemeClr val="tx1">
              <a:alpha val="65000"/>
            </a:schemeClr>
          </a:solidFill>
        </p:spPr>
        <p:txBody>
          <a:bodyPr lIns="137160" tIns="228600" rIns="137160" bIns="22860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
        <p:nvSpPr>
          <p:cNvPr id="4" name="Text Placeholder 3"/>
          <p:cNvSpPr>
            <a:spLocks noGrp="1"/>
          </p:cNvSpPr>
          <p:nvPr>
            <p:ph type="body" sz="quarter" idx="11"/>
          </p:nvPr>
        </p:nvSpPr>
        <p:spPr>
          <a:xfrm>
            <a:off x="320040" y="2912471"/>
            <a:ext cx="8503920" cy="923330"/>
          </a:xfrm>
          <a:solidFill>
            <a:schemeClr val="tx1">
              <a:alpha val="65000"/>
            </a:schemeClr>
          </a:solidFill>
        </p:spPr>
        <p:txBody>
          <a:bodyPr lIns="137160" tIns="228600" rIns="137160" bIns="228600" anchor="ctr" anchorCtr="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smtClean="0"/>
              <a:t>Click to edit Master text styles</a:t>
            </a:r>
          </a:p>
        </p:txBody>
      </p:sp>
      <p:sp>
        <p:nvSpPr>
          <p:cNvPr id="7" name="Text Placeholder 6"/>
          <p:cNvSpPr>
            <a:spLocks noGrp="1"/>
          </p:cNvSpPr>
          <p:nvPr>
            <p:ph type="body" sz="quarter" idx="12"/>
          </p:nvPr>
        </p:nvSpPr>
        <p:spPr>
          <a:xfrm>
            <a:off x="320040" y="5477470"/>
            <a:ext cx="8503920" cy="923330"/>
          </a:xfrm>
          <a:solidFill>
            <a:schemeClr val="tx1">
              <a:alpha val="65000"/>
            </a:schemeClr>
          </a:solidFill>
        </p:spPr>
        <p:txBody>
          <a:bodyPr lIns="137160" tIns="228600" rIns="137160" bIns="228600" anchor="b" anchorCtr="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7274813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8" name="Footer Placeholder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p:txBody>
          <a:bodyPr/>
          <a:lstStyle/>
          <a:p>
            <a:fld id="{729B0960-D2A3-4FDB-A77F-D4A848EC58EF}"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E1F643-1314-497E-B950-5028FE542501}"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3" name="Footer Placeholder 2"/>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4" name="Slide Number Placeholder 3"/>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1/27/2016</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Box 4"/>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6" name="TextBox 5"/>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8839413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 y="1280160"/>
            <a:ext cx="8503920" cy="4937760"/>
          </a:xfrm>
        </p:spPr>
        <p:txBody>
          <a:bodyPr/>
          <a:lstStyle>
            <a:lvl1pPr marL="182880" indent="-365760">
              <a:spcBef>
                <a:spcPts val="600"/>
              </a:spcBef>
              <a:buClr>
                <a:schemeClr val="accent1"/>
              </a:buClr>
              <a:buSzPct val="100000"/>
              <a:buFont typeface="+mj-lt"/>
              <a:buAutoNum type="arabicPeriod"/>
              <a:defRPr sz="2000" b="0" i="0">
                <a:solidFill>
                  <a:schemeClr val="tx1"/>
                </a:solidFill>
                <a:latin typeface="Arial" pitchFamily="34" charset="0"/>
                <a:cs typeface="Arial" pitchFamily="34" charset="0"/>
              </a:defRPr>
            </a:lvl1pPr>
            <a:lvl2pPr marL="914400" indent="-182880">
              <a:spcBef>
                <a:spcPts val="300"/>
              </a:spcBef>
              <a:buClr>
                <a:schemeClr val="accent1"/>
              </a:buClr>
              <a:buFont typeface="Arial" pitchFamily="34" charset="0"/>
              <a:buChar char="•"/>
              <a:defRPr sz="1600" b="0" i="0">
                <a:solidFill>
                  <a:schemeClr val="tx1"/>
                </a:solidFill>
                <a:latin typeface="Arial" pitchFamily="34" charset="0"/>
                <a:cs typeface="Arial" pitchFamily="34" charset="0"/>
              </a:defRPr>
            </a:lvl2pPr>
            <a:lvl3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3pPr>
            <a:lvl4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4pPr>
            <a:lvl5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smtClean="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smtClean="0">
              <a:solidFill>
                <a:schemeClr val="tx2"/>
              </a:solidFill>
            </a:endParaRPr>
          </a:p>
        </p:txBody>
      </p:sp>
    </p:spTree>
    <p:extLst>
      <p:ext uri="{BB962C8B-B14F-4D97-AF65-F5344CB8AC3E}">
        <p14:creationId xmlns:p14="http://schemas.microsoft.com/office/powerpoint/2010/main" val="14307777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 y="594362"/>
            <a:ext cx="8503920" cy="332399"/>
          </a:xfrm>
          <a:prstGeom prst="rect">
            <a:avLst/>
          </a:prstGeom>
        </p:spPr>
        <p:txBody>
          <a:bodyPr vert="horz" lIns="0" tIns="0" rIns="0" bIns="0" rtlCol="0" anchor="b"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20040" y="1280160"/>
            <a:ext cx="8503920" cy="493776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b="1" kern="1200">
          <a:solidFill>
            <a:schemeClr val="tx1"/>
          </a:solidFill>
          <a:latin typeface="Arial" pitchFamily="34" charset="0"/>
          <a:ea typeface="+mj-ea"/>
          <a:cs typeface="Arial" pitchFamily="34" charset="0"/>
        </a:defRPr>
      </a:lvl1pPr>
    </p:titleStyle>
    <p:bodyStyle>
      <a:lvl1pPr marL="182880" indent="-182880" algn="l" defTabSz="914400" rtl="0" eaLnBrk="1" latinLnBrk="0" hangingPunct="1">
        <a:lnSpc>
          <a:spcPct val="100000"/>
        </a:lnSpc>
        <a:spcBef>
          <a:spcPts val="600"/>
        </a:spcBef>
        <a:spcAft>
          <a:spcPts val="300"/>
        </a:spcAft>
        <a:buClr>
          <a:schemeClr val="accent1"/>
        </a:buClr>
        <a:buSzPct val="125000"/>
        <a:buFont typeface="Arial Black" pitchFamily="34" charset="0"/>
        <a:buChar char="›"/>
        <a:tabLst>
          <a:tab pos="274320" algn="l"/>
          <a:tab pos="822960" algn="l"/>
          <a:tab pos="1207008" algn="l"/>
          <a:tab pos="1463040" algn="l"/>
        </a:tabLst>
        <a:defRPr sz="2000" b="0" kern="1200">
          <a:solidFill>
            <a:schemeClr val="tx1"/>
          </a:solidFill>
          <a:latin typeface="+mj-lt"/>
          <a:ea typeface="+mn-ea"/>
          <a:cs typeface="Arial" pitchFamily="34" charset="0"/>
        </a:defRPr>
      </a:lvl1pPr>
      <a:lvl2pPr marL="731520" indent="-182880" algn="l" defTabSz="914400" rtl="0" eaLnBrk="1" latinLnBrk="0" hangingPunct="1">
        <a:lnSpc>
          <a:spcPct val="100000"/>
        </a:lnSpc>
        <a:spcBef>
          <a:spcPts val="300"/>
        </a:spcBef>
        <a:spcAft>
          <a:spcPts val="300"/>
        </a:spcAft>
        <a:buClr>
          <a:schemeClr val="accent1"/>
        </a:buClr>
        <a:buFont typeface="Arial" pitchFamily="34" charset="0"/>
        <a:buChar char="•"/>
        <a:tabLst>
          <a:tab pos="274320" algn="l"/>
          <a:tab pos="822960" algn="l"/>
          <a:tab pos="1207008" algn="l"/>
          <a:tab pos="1463040" algn="l"/>
        </a:tabLst>
        <a:defRPr sz="1600" b="0" kern="1200">
          <a:solidFill>
            <a:schemeClr val="tx1"/>
          </a:solidFill>
          <a:latin typeface="Arial" pitchFamily="34" charset="0"/>
          <a:ea typeface="+mn-ea"/>
          <a:cs typeface="Arial" pitchFamily="34" charset="0"/>
        </a:defRPr>
      </a:lvl2pPr>
      <a:lvl3pPr marL="1280160" indent="-18288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3pPr>
      <a:lvl4pPr marL="1280160" indent="-182880" algn="l" defTabSz="914400" rtl="0" eaLnBrk="1" latinLnBrk="0" hangingPunct="1">
        <a:lnSpc>
          <a:spcPct val="100000"/>
        </a:lnSpc>
        <a:spcBef>
          <a:spcPts val="300"/>
        </a:spcBef>
        <a:spcAft>
          <a:spcPts val="300"/>
        </a:spcAft>
        <a:buClr>
          <a:schemeClr val="tx2"/>
        </a:buClr>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4pPr>
      <a:lvl5pPr marL="1280160" indent="-18288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594360"/>
            <a:ext cx="7955280" cy="443198"/>
          </a:xfrm>
          <a:prstGeom prst="rect">
            <a:avLst/>
          </a:prstGeom>
        </p:spPr>
        <p:txBody>
          <a:bodyPr vert="horz" lIns="0" tIns="0" rIns="0" bIns="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1280160"/>
            <a:ext cx="7955280" cy="493776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b="1" kern="1200">
          <a:solidFill>
            <a:schemeClr val="tx1"/>
          </a:solidFill>
          <a:latin typeface="Arial" pitchFamily="34" charset="0"/>
          <a:ea typeface="+mj-ea"/>
          <a:cs typeface="Arial" pitchFamily="34" charset="0"/>
        </a:defRPr>
      </a:lvl1pPr>
    </p:titleStyle>
    <p:bodyStyle>
      <a:lvl1pPr marL="274320" indent="-274320" algn="l" defTabSz="914400" rtl="0" eaLnBrk="1" latinLnBrk="0" hangingPunct="1">
        <a:lnSpc>
          <a:spcPct val="100000"/>
        </a:lnSpc>
        <a:spcBef>
          <a:spcPts val="1000"/>
        </a:spcBef>
        <a:spcAft>
          <a:spcPts val="500"/>
        </a:spcAft>
        <a:buClr>
          <a:schemeClr val="accent1"/>
        </a:buClr>
        <a:buSzPct val="125000"/>
        <a:buFont typeface="Arial Black" pitchFamily="34" charset="0"/>
        <a:buChar char="›"/>
        <a:tabLst>
          <a:tab pos="274320" algn="l"/>
          <a:tab pos="822960" algn="l"/>
          <a:tab pos="1207008" algn="l"/>
          <a:tab pos="1463040" algn="l"/>
        </a:tabLst>
        <a:defRPr sz="2800" b="0" kern="1200">
          <a:solidFill>
            <a:schemeClr val="tx1"/>
          </a:solidFill>
          <a:latin typeface="+mj-lt"/>
          <a:ea typeface="+mn-ea"/>
          <a:cs typeface="Arial" pitchFamily="34" charset="0"/>
        </a:defRPr>
      </a:lvl1pPr>
      <a:lvl2pPr marL="822960" indent="-182880" algn="l" defTabSz="914400" rtl="0" eaLnBrk="1" latinLnBrk="0" hangingPunct="1">
        <a:lnSpc>
          <a:spcPct val="100000"/>
        </a:lnSpc>
        <a:spcBef>
          <a:spcPts val="500"/>
        </a:spcBef>
        <a:spcAft>
          <a:spcPts val="500"/>
        </a:spcAft>
        <a:buClr>
          <a:schemeClr val="accent1"/>
        </a:buClr>
        <a:buFont typeface="Arial" pitchFamily="34" charset="0"/>
        <a:buChar char="•"/>
        <a:tabLst>
          <a:tab pos="274320" algn="l"/>
          <a:tab pos="822960" algn="l"/>
          <a:tab pos="1207008" algn="l"/>
          <a:tab pos="1463040" algn="l"/>
        </a:tabLst>
        <a:defRPr sz="2400" b="0" kern="1200">
          <a:solidFill>
            <a:schemeClr val="tx1"/>
          </a:solidFill>
          <a:latin typeface="Arial" pitchFamily="34" charset="0"/>
          <a:ea typeface="+mn-ea"/>
          <a:cs typeface="Arial" pitchFamily="34" charset="0"/>
        </a:defRPr>
      </a:lvl2pPr>
      <a:lvl3pPr marL="1371600" indent="-182880" algn="l" defTabSz="914400" rtl="0" eaLnBrk="1" latinLnBrk="0" hangingPunct="1">
        <a:lnSpc>
          <a:spcPct val="100000"/>
        </a:lnSpc>
        <a:spcBef>
          <a:spcPts val="500"/>
        </a:spcBef>
        <a:spcAft>
          <a:spcPts val="500"/>
        </a:spcAft>
        <a:buClr>
          <a:schemeClr val="tx2"/>
        </a:buClr>
        <a:buSzPct val="100000"/>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3pPr>
      <a:lvl4pPr marL="1371600" indent="-182880" algn="l" defTabSz="914400" rtl="0" eaLnBrk="1" latinLnBrk="0" hangingPunct="1">
        <a:lnSpc>
          <a:spcPct val="100000"/>
        </a:lnSpc>
        <a:spcBef>
          <a:spcPts val="500"/>
        </a:spcBef>
        <a:spcAft>
          <a:spcPts val="500"/>
        </a:spcAft>
        <a:buClr>
          <a:schemeClr val="tx2"/>
        </a:buClr>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4pPr>
      <a:lvl5pPr marL="1371600" indent="-182880" algn="l" defTabSz="914400" rtl="0" eaLnBrk="1" latinLnBrk="0" hangingPunct="1">
        <a:lnSpc>
          <a:spcPct val="100000"/>
        </a:lnSpc>
        <a:spcBef>
          <a:spcPts val="500"/>
        </a:spcBef>
        <a:spcAft>
          <a:spcPts val="500"/>
        </a:spcAft>
        <a:buClr>
          <a:schemeClr val="tx2"/>
        </a:buClr>
        <a:buSzPct val="100000"/>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94360"/>
            <a:ext cx="8001000" cy="443198"/>
          </a:xfrm>
          <a:prstGeom prst="rect">
            <a:avLst/>
          </a:prstGeom>
        </p:spPr>
        <p:txBody>
          <a:bodyPr vert="horz" lIns="0" tIns="0" rIns="0" bIns="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76072" y="1600200"/>
            <a:ext cx="8001000" cy="4572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6976872" y="6565392"/>
            <a:ext cx="1828800" cy="219456"/>
          </a:xfrm>
          <a:prstGeom prst="rect">
            <a:avLst/>
          </a:prstGeom>
        </p:spPr>
        <p:txBody>
          <a:bodyPr vert="horz" lIns="0" tIns="0" rIns="0" bIns="0" rtlCol="0" anchor="t" anchorCtr="0"/>
          <a:lstStyle>
            <a:lvl1pPr algn="r">
              <a:defRPr sz="750">
                <a:solidFill>
                  <a:schemeClr val="tx2"/>
                </a:solidFill>
                <a:latin typeface="Arial" pitchFamily="34" charset="0"/>
                <a:cs typeface="Arial" pitchFamily="34" charset="0"/>
              </a:defRPr>
            </a:lvl1pPr>
          </a:lstStyle>
          <a:p>
            <a:fld id="{729B0960-D2A3-4FDB-A77F-D4A848EC58EF}" type="slidenum">
              <a:rPr lang="en-US" smtClean="0"/>
              <a:pPr/>
              <a:t>‹#›</a:t>
            </a:fld>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ts val="0"/>
        </a:spcBef>
        <a:spcAft>
          <a:spcPts val="600"/>
        </a:spcAft>
        <a:buFontTx/>
        <a:buNone/>
        <a:defRPr sz="2400" b="0" kern="1200">
          <a:solidFill>
            <a:schemeClr val="tx1"/>
          </a:solidFill>
          <a:latin typeface="Georgia" pitchFamily="18" charset="0"/>
          <a:ea typeface="+mn-ea"/>
          <a:cs typeface="Arial" pitchFamily="34" charset="0"/>
        </a:defRPr>
      </a:lvl1pPr>
      <a:lvl2pPr marL="0" indent="0" algn="l" defTabSz="914400" rtl="0" eaLnBrk="1" latinLnBrk="0" hangingPunct="1">
        <a:lnSpc>
          <a:spcPct val="100000"/>
        </a:lnSpc>
        <a:spcBef>
          <a:spcPts val="0"/>
        </a:spcBef>
        <a:spcAft>
          <a:spcPts val="600"/>
        </a:spcAft>
        <a:buFontTx/>
        <a:buNone/>
        <a:defRPr sz="2000" b="0" kern="1200">
          <a:solidFill>
            <a:schemeClr val="tx1"/>
          </a:solidFill>
          <a:latin typeface="Arial" pitchFamily="34" charset="0"/>
          <a:ea typeface="+mn-ea"/>
          <a:cs typeface="Arial" pitchFamily="34" charset="0"/>
        </a:defRPr>
      </a:lvl2pPr>
      <a:lvl3pPr marL="256032" indent="-128016" algn="l" defTabSz="914400" rtl="0" eaLnBrk="1" latinLnBrk="0" hangingPunct="1">
        <a:lnSpc>
          <a:spcPct val="100000"/>
        </a:lnSpc>
        <a:spcBef>
          <a:spcPts val="0"/>
        </a:spcBef>
        <a:spcAft>
          <a:spcPts val="600"/>
        </a:spcAft>
        <a:buClr>
          <a:schemeClr val="accent6"/>
        </a:buClr>
        <a:buFont typeface="Arial" pitchFamily="34" charset="0"/>
        <a:buChar char="•"/>
        <a:defRPr sz="2000" kern="1200">
          <a:solidFill>
            <a:schemeClr val="tx1"/>
          </a:solidFill>
          <a:latin typeface="Arial" pitchFamily="34" charset="0"/>
          <a:ea typeface="+mn-ea"/>
          <a:cs typeface="Arial" pitchFamily="34" charset="0"/>
        </a:defRPr>
      </a:lvl3pPr>
      <a:lvl4pPr marL="384048" indent="-128016" algn="l" defTabSz="914400" rtl="0" eaLnBrk="1" latinLnBrk="0" hangingPunct="1">
        <a:lnSpc>
          <a:spcPct val="100000"/>
        </a:lnSpc>
        <a:spcBef>
          <a:spcPts val="0"/>
        </a:spcBef>
        <a:spcAft>
          <a:spcPts val="600"/>
        </a:spcAft>
        <a:buClr>
          <a:schemeClr val="accent3"/>
        </a:buClr>
        <a:buFont typeface="Arial" pitchFamily="34" charset="0"/>
        <a:buChar char="•"/>
        <a:defRPr sz="2000" kern="1200">
          <a:solidFill>
            <a:schemeClr val="tx1"/>
          </a:solidFill>
          <a:latin typeface="Arial" pitchFamily="34" charset="0"/>
          <a:ea typeface="+mn-ea"/>
          <a:cs typeface="Arial" pitchFamily="34" charset="0"/>
        </a:defRPr>
      </a:lvl4pPr>
      <a:lvl5pPr marL="512064" indent="-128016" algn="l" defTabSz="914400" rtl="0" eaLnBrk="1" latinLnBrk="0" hangingPunct="1">
        <a:lnSpc>
          <a:spcPct val="100000"/>
        </a:lnSpc>
        <a:spcBef>
          <a:spcPts val="0"/>
        </a:spcBef>
        <a:spcAft>
          <a:spcPts val="600"/>
        </a:spcAft>
        <a:buClr>
          <a:schemeClr val="tx2"/>
        </a:buClr>
        <a:buSzPct val="100000"/>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1/27/2016</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1.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jpe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1.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1.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ebrown\Documents\BookSmartData\Leg 3\img_65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4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81000" y="457200"/>
            <a:ext cx="7772400" cy="1470025"/>
          </a:xfrm>
        </p:spPr>
        <p:txBody>
          <a:bodyPr>
            <a:normAutofit fontScale="90000"/>
          </a:bodyPr>
          <a:lstStyle/>
          <a:p>
            <a:pPr algn="l"/>
            <a:r>
              <a:rPr lang="en-US" sz="4000" dirty="0"/>
              <a:t>MIT Offshore Sailing </a:t>
            </a:r>
            <a:r>
              <a:rPr lang="en-US" sz="4000" dirty="0" smtClean="0"/>
              <a:t>Shore School</a:t>
            </a:r>
            <a:br>
              <a:rPr lang="en-US" sz="4000" dirty="0" smtClean="0"/>
            </a:br>
            <a:r>
              <a:rPr lang="en-US" sz="4000" dirty="0" smtClean="0"/>
              <a:t>IAP 2016</a:t>
            </a:r>
            <a:endParaRPr lang="en-US" sz="4000" dirty="0"/>
          </a:p>
        </p:txBody>
      </p:sp>
      <p:sp>
        <p:nvSpPr>
          <p:cNvPr id="3" name="Subtitle 2"/>
          <p:cNvSpPr>
            <a:spLocks noGrp="1"/>
          </p:cNvSpPr>
          <p:nvPr>
            <p:ph type="subTitle" idx="1"/>
          </p:nvPr>
        </p:nvSpPr>
        <p:spPr/>
        <p:txBody>
          <a:bodyPr/>
          <a:lstStyle/>
          <a:p>
            <a:r>
              <a:rPr lang="en-US" dirty="0" smtClean="0"/>
              <a:t>Session 1</a:t>
            </a:r>
            <a:endParaRPr lang="en-US" dirty="0"/>
          </a:p>
        </p:txBody>
      </p:sp>
    </p:spTree>
    <p:extLst>
      <p:ext uri="{BB962C8B-B14F-4D97-AF65-F5344CB8AC3E}">
        <p14:creationId xmlns:p14="http://schemas.microsoft.com/office/powerpoint/2010/main" val="379610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brown\Pictures\Sailing\Singapore-Sai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754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brown\Pictures\Sailing\BHIR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79126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ebrown\Pictures\Sailing\DSCF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446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brown\Pictures\Sailing\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3962400"/>
            <a:ext cx="10250488" cy="136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5540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brown\Pictures\Sailing\RQ-Sailing-2014-06-18\RQ Sail, June 2014 - 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5719"/>
            <a:ext cx="11426825" cy="857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286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ebrown\Pictures\Sailing\RQ-Sailing-2014-06-18\RQ Sail, June 2014 - 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6922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Sailing Photos\Leg 1\DSC_08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0053"/>
            <a:ext cx="10744200" cy="714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4532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ailing Photos\Leg 3\20140820_1609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518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ailing Photos\Leg 3\IMG_28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84" y="-76200"/>
            <a:ext cx="92456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3297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ailing Photos\Leg 3\2014-08-20 18.3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22087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41817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Tales of adventure</a:t>
            </a:r>
          </a:p>
          <a:p>
            <a:r>
              <a:rPr lang="en-US" dirty="0" smtClean="0"/>
              <a:t>Types of boats</a:t>
            </a:r>
          </a:p>
          <a:p>
            <a:r>
              <a:rPr lang="en-US" dirty="0" smtClean="0"/>
              <a:t>Boat layout</a:t>
            </a:r>
          </a:p>
          <a:p>
            <a:r>
              <a:rPr lang="en-US" dirty="0" smtClean="0"/>
              <a:t>Boat systems</a:t>
            </a:r>
          </a:p>
          <a:p>
            <a:r>
              <a:rPr lang="en-US" dirty="0" smtClean="0"/>
              <a:t>Life aboard</a:t>
            </a:r>
          </a:p>
          <a:p>
            <a:r>
              <a:rPr lang="en-US" dirty="0" smtClean="0"/>
              <a:t>Safety Basics</a:t>
            </a:r>
          </a:p>
        </p:txBody>
      </p:sp>
      <p:pic>
        <p:nvPicPr>
          <p:cNvPr id="5" name="Picture 2" descr="C:\Users\ebrown\Documents\BookSmartData\xdimension on the maine coast 2014\Page Images\MITNA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808288"/>
            <a:ext cx="171450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68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ailing Photos\Leg 3\20140821_1245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26628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ailing Photos\Leg 3\IMG_56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0"/>
            <a:ext cx="103632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06964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ailing Photos\Leg 4\IMG_2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27882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ebrown\Dropbox\Halifax 2015\Anjas\P1110520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5848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ebrown\Dropbox\Halifax 2015\Anjas\P111063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29139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brown\Dropbox\Halifax 2015\David Halifax to MDI\IMG_5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5298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ebrown\Dropbox\Halifax 2015\David Halifax to MDI\IMG_5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2" y="-30480"/>
            <a:ext cx="918464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7673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ebrown\Dropbox\Halifax 2015\David Marblehead to Halifax\IMG_5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83"/>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816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ebrown\Dropbox\Halifax 2015\David Marblehead to Halifax\IMG_5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0" y="0"/>
            <a:ext cx="91440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3981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ebrown\Dropbox\Halifax 2015\David Marblehead to Halifax\IMG_5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 y="0"/>
            <a:ext cx="9148482" cy="686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349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Schedule: </a:t>
            </a:r>
            <a:br>
              <a:rPr lang="en-US" dirty="0" smtClean="0"/>
            </a:br>
            <a:r>
              <a:rPr lang="en-US" dirty="0" smtClean="0"/>
              <a:t>IAP 2016</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0977472"/>
              </p:ext>
            </p:extLst>
          </p:nvPr>
        </p:nvGraphicFramePr>
        <p:xfrm>
          <a:off x="457200" y="1600200"/>
          <a:ext cx="8229600" cy="4114800"/>
        </p:xfrm>
        <a:graphic>
          <a:graphicData uri="http://schemas.openxmlformats.org/drawingml/2006/table">
            <a:tbl>
              <a:tblPr firstRow="1" bandRow="1">
                <a:tableStyleId>{5C22544A-7EE6-4342-B048-85BDC9FD1C3A}</a:tableStyleId>
              </a:tblPr>
              <a:tblGrid>
                <a:gridCol w="2590799"/>
                <a:gridCol w="5638801"/>
              </a:tblGrid>
              <a:tr h="370840">
                <a:tc>
                  <a:txBody>
                    <a:bodyPr/>
                    <a:lstStyle/>
                    <a:p>
                      <a:r>
                        <a:rPr lang="en-US" sz="2400" dirty="0" smtClean="0"/>
                        <a:t>Date</a:t>
                      </a:r>
                      <a:endParaRPr lang="en-US" sz="2400" dirty="0"/>
                    </a:p>
                  </a:txBody>
                  <a:tcPr/>
                </a:tc>
                <a:tc>
                  <a:txBody>
                    <a:bodyPr/>
                    <a:lstStyle/>
                    <a:p>
                      <a:r>
                        <a:rPr lang="en-US" sz="2400" dirty="0" smtClean="0"/>
                        <a:t>Topic</a:t>
                      </a:r>
                      <a:endParaRPr lang="en-US" sz="2400" dirty="0"/>
                    </a:p>
                  </a:txBody>
                  <a:tcPr/>
                </a:tc>
              </a:tr>
              <a:tr h="370840">
                <a:tc>
                  <a:txBody>
                    <a:bodyPr/>
                    <a:lstStyle/>
                    <a:p>
                      <a:r>
                        <a:rPr lang="en-US" sz="2400" dirty="0" smtClean="0"/>
                        <a:t>Tue Jan 5th</a:t>
                      </a:r>
                    </a:p>
                  </a:txBody>
                  <a:tcPr/>
                </a:tc>
                <a:tc>
                  <a:txBody>
                    <a:bodyPr/>
                    <a:lstStyle/>
                    <a:p>
                      <a:r>
                        <a:rPr lang="en-US" sz="2400" dirty="0" smtClean="0"/>
                        <a:t>Introduction to Keelboats</a:t>
                      </a:r>
                      <a:endParaRPr lang="en-US" sz="2400" dirty="0"/>
                    </a:p>
                  </a:txBody>
                  <a:tcPr/>
                </a:tc>
              </a:tr>
              <a:tr h="370840">
                <a:tc>
                  <a:txBody>
                    <a:bodyPr/>
                    <a:lstStyle/>
                    <a:p>
                      <a:r>
                        <a:rPr lang="en-US" sz="2400" dirty="0" smtClean="0"/>
                        <a:t>Thurs Jan 7th</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Navigation #1</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Tue Jan 12th</a:t>
                      </a:r>
                    </a:p>
                  </a:txBody>
                  <a:tcPr/>
                </a:tc>
                <a:tc>
                  <a:txBody>
                    <a:bodyPr/>
                    <a:lstStyle/>
                    <a:p>
                      <a:r>
                        <a:rPr lang="en-US" sz="2400" dirty="0" smtClean="0"/>
                        <a:t>Navigation #2</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Thurs Jan 14th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Racing</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Tue Jan 19th</a:t>
                      </a:r>
                    </a:p>
                  </a:txBody>
                  <a:tcPr/>
                </a:tc>
                <a:tc>
                  <a:txBody>
                    <a:bodyPr/>
                    <a:lstStyle/>
                    <a:p>
                      <a:r>
                        <a:rPr lang="en-US" sz="2400" dirty="0" smtClean="0"/>
                        <a:t>Safety at Sea</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Thurs Jan 21st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Chartering a Boat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Tue Jan 26th</a:t>
                      </a:r>
                    </a:p>
                  </a:txBody>
                  <a:tcPr/>
                </a:tc>
                <a:tc>
                  <a:txBody>
                    <a:bodyPr/>
                    <a:lstStyle/>
                    <a:p>
                      <a:r>
                        <a:rPr lang="en-US" sz="2400" dirty="0" smtClean="0"/>
                        <a:t>Weather</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Thurs Jan 28th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Celestial Navigation</a:t>
                      </a:r>
                    </a:p>
                  </a:txBody>
                  <a:tcPr/>
                </a:tc>
              </a:tr>
            </a:tbl>
          </a:graphicData>
        </a:graphic>
      </p:graphicFrame>
    </p:spTree>
    <p:extLst>
      <p:ext uri="{BB962C8B-B14F-4D97-AF65-F5344CB8AC3E}">
        <p14:creationId xmlns:p14="http://schemas.microsoft.com/office/powerpoint/2010/main" val="2613722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ebrown\Dropbox\The Donner Party\Sailing\Pictures\don pix\IMG_27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79064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ebrown\Dropbox\The Donner Party\Sailing\Pictures\don pix\IMG_2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03632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9552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ebrown\Dropbox\The Donner Party\Sailing\Pictures\don pix\P1010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76084" cy="68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0844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ebrown\Dropbox\The Donner Party\Sailing\Pictures\don pix\P101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2686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ebrown\Dropbox\The Donner Party\Sailing\Pictures\don pix\IMG_26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
            <a:ext cx="10321636" cy="688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2149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ebrown\Dropbox\The Donner Party\Sailing\Pictures\don pix\IMG_27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5859"/>
            <a:ext cx="91440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0824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ebrown\Dropbox\The Donner Party\Sailing\Pictures\GoPro\G00402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7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0735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ebrown\Dropbox\The Donner Party\Sailing\Pictures\don pix\IMG_26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 y="-50800"/>
            <a:ext cx="916305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4359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0151108-P11304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0820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ebrown\Documents\Sailing\Nate_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3127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We’re Here</a:t>
            </a:r>
            <a:endParaRPr lang="en-US" dirty="0"/>
          </a:p>
        </p:txBody>
      </p:sp>
      <p:sp>
        <p:nvSpPr>
          <p:cNvPr id="3" name="Content Placeholder 2"/>
          <p:cNvSpPr>
            <a:spLocks noGrp="1"/>
          </p:cNvSpPr>
          <p:nvPr>
            <p:ph idx="1"/>
          </p:nvPr>
        </p:nvSpPr>
        <p:spPr>
          <a:xfrm>
            <a:off x="457200" y="1600201"/>
            <a:ext cx="8229600" cy="3505200"/>
          </a:xfrm>
        </p:spPr>
        <p:txBody>
          <a:bodyPr/>
          <a:lstStyle/>
          <a:p>
            <a:r>
              <a:rPr lang="en-US" dirty="0" smtClean="0"/>
              <a:t>Charter a cruise in the Virgin Islands</a:t>
            </a:r>
          </a:p>
          <a:p>
            <a:r>
              <a:rPr lang="en-US" dirty="0" smtClean="0"/>
              <a:t>Sail with friends in Boston Harbor</a:t>
            </a:r>
          </a:p>
          <a:p>
            <a:r>
              <a:rPr lang="en-US" dirty="0" smtClean="0"/>
              <a:t>Join a local sailing club</a:t>
            </a:r>
          </a:p>
          <a:p>
            <a:r>
              <a:rPr lang="en-US" dirty="0" smtClean="0"/>
              <a:t>Buy yourself your own sailboat</a:t>
            </a:r>
          </a:p>
          <a:p>
            <a:r>
              <a:rPr lang="en-US" dirty="0" smtClean="0"/>
              <a:t>Sail across the Atlantic</a:t>
            </a:r>
          </a:p>
          <a:p>
            <a:endParaRPr lang="en-US" dirty="0" smtClean="0"/>
          </a:p>
          <a:p>
            <a:endParaRPr lang="en-US" dirty="0"/>
          </a:p>
        </p:txBody>
      </p:sp>
      <p:sp>
        <p:nvSpPr>
          <p:cNvPr id="4" name="TextBox 3"/>
          <p:cNvSpPr txBox="1"/>
          <p:nvPr/>
        </p:nvSpPr>
        <p:spPr>
          <a:xfrm>
            <a:off x="457200" y="5181600"/>
            <a:ext cx="82296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latin typeface="Comic Sans MS" panose="030F0702030302020204" pitchFamily="66" charset="0"/>
              </a:rPr>
              <a:t>This is not a substitute for a certified training course like ASA 101</a:t>
            </a:r>
          </a:p>
        </p:txBody>
      </p:sp>
    </p:spTree>
    <p:extLst>
      <p:ext uri="{BB962C8B-B14F-4D97-AF65-F5344CB8AC3E}">
        <p14:creationId xmlns:p14="http://schemas.microsoft.com/office/powerpoint/2010/main" val="1740703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ebrown\Documents\Sailing\Nate_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4964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ebrown\Documents\Sailing\Nate_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1"/>
            <a:ext cx="9220200" cy="693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52399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ebrown\Documents\Sailing\Nate_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9617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 Your Course</a:t>
            </a:r>
            <a:endParaRPr lang="en-US" dirty="0"/>
          </a:p>
        </p:txBody>
      </p:sp>
      <p:sp>
        <p:nvSpPr>
          <p:cNvPr id="3" name="Content Placeholder 2"/>
          <p:cNvSpPr>
            <a:spLocks noGrp="1"/>
          </p:cNvSpPr>
          <p:nvPr>
            <p:ph idx="1"/>
          </p:nvPr>
        </p:nvSpPr>
        <p:spPr/>
        <p:txBody>
          <a:bodyPr/>
          <a:lstStyle/>
          <a:p>
            <a:r>
              <a:rPr lang="en-US" dirty="0" smtClean="0"/>
              <a:t>Sail with </a:t>
            </a:r>
            <a:r>
              <a:rPr lang="en-US" dirty="0" err="1" smtClean="0"/>
              <a:t>xDimension</a:t>
            </a:r>
            <a:r>
              <a:rPr lang="en-US" dirty="0" smtClean="0"/>
              <a:t> in 2016</a:t>
            </a:r>
          </a:p>
          <a:p>
            <a:pPr lvl="1"/>
            <a:r>
              <a:rPr lang="en-US" dirty="0" smtClean="0"/>
              <a:t>Sign up for the Bluewater mailing list</a:t>
            </a:r>
          </a:p>
          <a:p>
            <a:r>
              <a:rPr lang="en-US" dirty="0" smtClean="0"/>
              <a:t>Take a certified ASA keelboat training class</a:t>
            </a:r>
          </a:p>
          <a:p>
            <a:r>
              <a:rPr lang="en-US" dirty="0" smtClean="0"/>
              <a:t>Charter a skippered sailing trip</a:t>
            </a:r>
          </a:p>
          <a:p>
            <a:r>
              <a:rPr lang="en-US" dirty="0" smtClean="0"/>
              <a:t>Volunteer to crew on someone else’s boat</a:t>
            </a:r>
          </a:p>
          <a:p>
            <a:r>
              <a:rPr lang="en-US" dirty="0" smtClean="0"/>
              <a:t>Sail across the Atlantic!</a:t>
            </a:r>
            <a:endParaRPr lang="en-US" dirty="0"/>
          </a:p>
        </p:txBody>
      </p:sp>
    </p:spTree>
    <p:extLst>
      <p:ext uri="{BB962C8B-B14F-4D97-AF65-F5344CB8AC3E}">
        <p14:creationId xmlns:p14="http://schemas.microsoft.com/office/powerpoint/2010/main" val="27910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Boats</a:t>
            </a:r>
            <a:endParaRPr lang="en-US" dirty="0"/>
          </a:p>
        </p:txBody>
      </p:sp>
      <p:sp>
        <p:nvSpPr>
          <p:cNvPr id="3" name="Content Placeholder 2"/>
          <p:cNvSpPr>
            <a:spLocks noGrp="1"/>
          </p:cNvSpPr>
          <p:nvPr>
            <p:ph idx="1"/>
          </p:nvPr>
        </p:nvSpPr>
        <p:spPr/>
        <p:txBody>
          <a:bodyPr/>
          <a:lstStyle/>
          <a:p>
            <a:r>
              <a:rPr lang="en-US" dirty="0" err="1" smtClean="0"/>
              <a:t>Monohull</a:t>
            </a:r>
            <a:r>
              <a:rPr lang="en-US" dirty="0" smtClean="0"/>
              <a:t> vs. Catamaran</a:t>
            </a:r>
          </a:p>
          <a:p>
            <a:r>
              <a:rPr lang="en-US" dirty="0" smtClean="0"/>
              <a:t>Cruiser vs. Racer</a:t>
            </a:r>
          </a:p>
          <a:p>
            <a:r>
              <a:rPr lang="en-US" dirty="0" smtClean="0"/>
              <a:t>Short, Medium, or Long</a:t>
            </a:r>
          </a:p>
          <a:p>
            <a:endParaRPr lang="en-US" dirty="0"/>
          </a:p>
        </p:txBody>
      </p:sp>
    </p:spTree>
    <p:extLst>
      <p:ext uri="{BB962C8B-B14F-4D97-AF65-F5344CB8AC3E}">
        <p14:creationId xmlns:p14="http://schemas.microsoft.com/office/powerpoint/2010/main" val="25289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s-media-cache-ak0.pinimg.com/originals/91/8a/e7/918ae7a049813db3d3b19e60c4881d6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75"/>
          <a:stretch/>
        </p:blipFill>
        <p:spPr bwMode="auto">
          <a:xfrm>
            <a:off x="0" y="1783976"/>
            <a:ext cx="9146118" cy="50740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27’ </a:t>
            </a:r>
            <a:r>
              <a:rPr lang="en-US" dirty="0" err="1" smtClean="0"/>
              <a:t>Monohull</a:t>
            </a:r>
            <a:endParaRPr lang="en-US" dirty="0"/>
          </a:p>
        </p:txBody>
      </p:sp>
    </p:spTree>
    <p:extLst>
      <p:ext uri="{BB962C8B-B14F-4D97-AF65-F5344CB8AC3E}">
        <p14:creationId xmlns:p14="http://schemas.microsoft.com/office/powerpoint/2010/main" val="2984461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nauticat.com/Pictures/Nauticat385/385interi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02994"/>
            <a:ext cx="7239000" cy="5755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37’ </a:t>
            </a:r>
            <a:r>
              <a:rPr lang="en-US" dirty="0" err="1" smtClean="0"/>
              <a:t>Monohull</a:t>
            </a:r>
            <a:endParaRPr lang="en-US" dirty="0"/>
          </a:p>
        </p:txBody>
      </p:sp>
    </p:spTree>
    <p:extLst>
      <p:ext uri="{BB962C8B-B14F-4D97-AF65-F5344CB8AC3E}">
        <p14:creationId xmlns:p14="http://schemas.microsoft.com/office/powerpoint/2010/main" val="22675028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a:t>
            </a:r>
            <a:r>
              <a:rPr lang="en-US" dirty="0" err="1" smtClean="0"/>
              <a:t>Monohull</a:t>
            </a:r>
            <a:endParaRPr lang="en-US" dirty="0"/>
          </a:p>
        </p:txBody>
      </p:sp>
      <p:pic>
        <p:nvPicPr>
          <p:cNvPr id="50178" name="Picture 2" descr="http://uk.boats.com/boat-content/files/55_interior_plan_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684421"/>
            <a:ext cx="9144000" cy="454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987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ailingdirections.com/images/sd_listimg/hypnautic_layou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518104" cy="42402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Catamaran</a:t>
            </a:r>
            <a:endParaRPr lang="en-US" dirty="0"/>
          </a:p>
        </p:txBody>
      </p:sp>
    </p:spTree>
    <p:extLst>
      <p:ext uri="{BB962C8B-B14F-4D97-AF65-F5344CB8AC3E}">
        <p14:creationId xmlns:p14="http://schemas.microsoft.com/office/powerpoint/2010/main" val="3548035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iboats.com/sites/Beneteau/site_page_7519/images/l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13" y="1714500"/>
            <a:ext cx="40957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iboats.com/sites/Beneteau/site_page_7519/images/l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883" y="1713704"/>
            <a:ext cx="4267201" cy="2782096"/>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http://www.iboats.com/sites/Beneteau/site_page_7519/images/l_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013" y="4499811"/>
            <a:ext cx="4095750" cy="2129589"/>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http://www.iboats.com/sites/Beneteau/site_page_7519/images/l_layou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66530" y="4800600"/>
            <a:ext cx="4169905"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err="1" smtClean="0"/>
              <a:t>Oceanis</a:t>
            </a:r>
            <a:r>
              <a:rPr lang="en-US" dirty="0" smtClean="0"/>
              <a:t> 31</a:t>
            </a:r>
            <a:endParaRPr lang="en-US" dirty="0"/>
          </a:p>
        </p:txBody>
      </p:sp>
    </p:spTree>
    <p:extLst>
      <p:ext uri="{BB962C8B-B14F-4D97-AF65-F5344CB8AC3E}">
        <p14:creationId xmlns:p14="http://schemas.microsoft.com/office/powerpoint/2010/main" val="2864096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brown\Pictures\Sailing\PTown\IMG_2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4430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Oceanis</a:t>
            </a:r>
            <a:r>
              <a:rPr lang="en-US" dirty="0" smtClean="0"/>
              <a:t> 31</a:t>
            </a:r>
            <a:endParaRPr lang="en-US" dirty="0"/>
          </a:p>
        </p:txBody>
      </p:sp>
      <p:pic>
        <p:nvPicPr>
          <p:cNvPr id="52226" name="Picture 2" descr="http://www.beneteau.com/var/beneteau/storage/images/media/images/plans-et-vues-gamme-oceanis/p_oc31_2/48487-6-fre-FR/P_oc31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8546" y="1676400"/>
            <a:ext cx="8630654" cy="385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655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brown\Pictures\Sailing\IMG-20120603-00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18" y="8021"/>
            <a:ext cx="9107181" cy="683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3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brown\Pictures\Sailing\IMG-20120603-00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84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Boat Systems</a:t>
            </a:r>
            <a:endParaRPr lang="en-US" dirty="0"/>
          </a:p>
        </p:txBody>
      </p:sp>
      <p:sp>
        <p:nvSpPr>
          <p:cNvPr id="3" name="Content Placeholder 2"/>
          <p:cNvSpPr>
            <a:spLocks noGrp="1"/>
          </p:cNvSpPr>
          <p:nvPr>
            <p:ph sz="half" idx="2"/>
          </p:nvPr>
        </p:nvSpPr>
        <p:spPr/>
        <p:txBody>
          <a:bodyPr/>
          <a:lstStyle/>
          <a:p>
            <a:r>
              <a:rPr lang="en-US" dirty="0" smtClean="0"/>
              <a:t>Rigging</a:t>
            </a:r>
          </a:p>
          <a:p>
            <a:r>
              <a:rPr lang="en-US" dirty="0" smtClean="0"/>
              <a:t>Galley</a:t>
            </a:r>
          </a:p>
          <a:p>
            <a:r>
              <a:rPr lang="en-US" dirty="0" smtClean="0"/>
              <a:t>Fresh water</a:t>
            </a:r>
          </a:p>
          <a:p>
            <a:r>
              <a:rPr lang="en-US" dirty="0" smtClean="0"/>
              <a:t>Head</a:t>
            </a:r>
          </a:p>
          <a:p>
            <a:r>
              <a:rPr lang="en-US" dirty="0" smtClean="0"/>
              <a:t>Bilge</a:t>
            </a:r>
          </a:p>
        </p:txBody>
      </p:sp>
      <p:sp>
        <p:nvSpPr>
          <p:cNvPr id="4" name="Content Placeholder 3"/>
          <p:cNvSpPr>
            <a:spLocks noGrp="1"/>
          </p:cNvSpPr>
          <p:nvPr>
            <p:ph sz="quarter" idx="13"/>
          </p:nvPr>
        </p:nvSpPr>
        <p:spPr/>
        <p:txBody>
          <a:bodyPr/>
          <a:lstStyle/>
          <a:p>
            <a:r>
              <a:rPr lang="en-US" dirty="0" smtClean="0"/>
              <a:t>Engine</a:t>
            </a:r>
          </a:p>
          <a:p>
            <a:r>
              <a:rPr lang="en-US" dirty="0" smtClean="0"/>
              <a:t>Electrical</a:t>
            </a:r>
          </a:p>
          <a:p>
            <a:r>
              <a:rPr lang="en-US" dirty="0" smtClean="0"/>
              <a:t>Navigation lights</a:t>
            </a:r>
          </a:p>
          <a:p>
            <a:r>
              <a:rPr lang="en-US" dirty="0" smtClean="0"/>
              <a:t>Navigation Instruments</a:t>
            </a:r>
          </a:p>
          <a:p>
            <a:r>
              <a:rPr lang="en-US" dirty="0" smtClean="0"/>
              <a:t>Communications</a:t>
            </a:r>
            <a:endParaRPr lang="en-US" dirty="0"/>
          </a:p>
        </p:txBody>
      </p:sp>
    </p:spTree>
    <p:extLst>
      <p:ext uri="{BB962C8B-B14F-4D97-AF65-F5344CB8AC3E}">
        <p14:creationId xmlns:p14="http://schemas.microsoft.com/office/powerpoint/2010/main" val="27183319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3276600" cy="1096962"/>
          </a:xfrm>
        </p:spPr>
        <p:txBody>
          <a:bodyPr/>
          <a:lstStyle/>
          <a:p>
            <a:r>
              <a:rPr lang="en-US" dirty="0" smtClean="0"/>
              <a:t>Rigging</a:t>
            </a:r>
            <a:endParaRPr lang="en-US" dirty="0"/>
          </a:p>
        </p:txBody>
      </p:sp>
      <p:grpSp>
        <p:nvGrpSpPr>
          <p:cNvPr id="10" name="Group 9"/>
          <p:cNvGrpSpPr/>
          <p:nvPr/>
        </p:nvGrpSpPr>
        <p:grpSpPr>
          <a:xfrm>
            <a:off x="3886200" y="228600"/>
            <a:ext cx="5044309" cy="6448425"/>
            <a:chOff x="3886200" y="228600"/>
            <a:chExt cx="5044309" cy="6448425"/>
          </a:xfrm>
        </p:grpSpPr>
        <p:pic>
          <p:nvPicPr>
            <p:cNvPr id="53250" name="Picture 2" descr="A beautiful, full color illustration of a sailboat (sloop) and rigging, showing its nomenclature and terminology. Sailing, sailboat nomenclature, sailboard nomenclature, sailboarding nomenclature, sailing nomenclature, windsurf nomenclature, windsurfing nomenclature, sailing terms, sailboarding terms, sailboat terms, sailboating terms, sailboard terms, sailing glossary,windsurf glossary, windsurfing terms, windsurf terms, windsurf nomenclature, board sailing nomenclature, board sailing dictionary, board sailing glossary, board sailing parts, sailboard terminology, sailing terminology, windsurfing terminology, sailing dictionary, sailboard dictionary, sailboat dictionary, sailboarding dictionary, windsurf dictionary, windsurfing dictionary, windsurfer illustration, sailboard illustration, sailboat illustration, sailing illustration, sailboarding illustration, sailboard drawing, sailboat drawing, windsurfer drawing, sailing definitions, sailboat definitions, sailboard definitions, sailboarding definitions, windsurf definitions, windsurfing definitions, sailboating definitions, sailboard parts, sailboat parts, sailing glossary, sail glossary, sailboarding glossary, sailboard glossary, sailboat glossary, sailboating glossary, windsurf glossary, windsurfing glossary, windsurfer glossary, board sailing, sailing ship nomenclature, sailing ship terms, sailing ship glossary, sailing ship parts, sailing ship terminology, sailing ship dictionary, sailing ship illustration, sailing ship drawing, sailing ship diagram, nautical nomenclature, nautical terms, nautical terminology, nautical dictionary, nautical illustration, nautical drawings, nautical definitions, nautical parts diagrams, sailing parts diagram, sailboard parts diagram, windsurfer parts diagram, sailboat parts diagram, nautical glossary, Age of Sail, tall ships, sailing vessels, sailboat names, sail names, sailing rig names, sailing lexicon, sailboat lexicon, sailboard lexicon, sailboarding lexicon, windsurf lexicon, windsurfing lexicon, sailboating lexicon, boardsailing lexicon, windsurfer lexicon, sailing ship lexicon, nautical lexicon, sailing rig lexicon, sailing rig names, sailing rig terms, sailing rig nomenclature, sailing rig dictionary, sailing rig terminology, sailing rig illustration, sailing rig drawing, sailing rig glossary, sailing rig definitions, sailing rig diagrams, sailing rig lexicon, types of ships, types of boats, types of sailboards, best, sailing vocabulary, sailboard vocabulary, windsurfing vocabulary, windsurfer vocabulary, sailboat vocabulary, seaman's terms, seaman's definitions, seaman's glossary, seaman's nomenclature, seaman's terminology, seaman's vocabulary, seaman's lexicon, seamen's terms, seamen's definitions, seamen's terminology, seamen's vocabulary, maritime terms, maritime definitions, maritime terminology, maritime vocabulary, maritime glossary, maritime lexicon, maritime nomenclature, windsurf words, windsurfer words, windsurfing words, sailboard words, sailing words, sailboat words, sailboating words, board sailing words, nautical words, nautical phrases, sailing phrases, sailboating phrases, sailing commands, seafaring comm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0"/>
              <a:ext cx="4891909" cy="6448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38600" y="228600"/>
              <a:ext cx="1905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5800" y="381000"/>
              <a:ext cx="1905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86200" y="6448425"/>
              <a:ext cx="1905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399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Galley / Fresh Water</a:t>
            </a:r>
            <a:endParaRPr lang="en-US" dirty="0"/>
          </a:p>
        </p:txBody>
      </p:sp>
      <p:pic>
        <p:nvPicPr>
          <p:cNvPr id="54274" name="Picture 2" descr="http://www.buy-a-boat.com/images/Ericson-28_galle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1000" y="1905000"/>
            <a:ext cx="4018547" cy="4219075"/>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www.buy-a-boat.com/images/Gulf32galle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04084" y="1933074"/>
            <a:ext cx="4094746"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277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Head</a:t>
            </a:r>
            <a:endParaRPr lang="en-US" dirty="0"/>
          </a:p>
        </p:txBody>
      </p:sp>
      <p:pic>
        <p:nvPicPr>
          <p:cNvPr id="55302" name="Picture 6" descr="http://hunter.sailboatowners.com/images/kb/med/m_92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95400" y="1676400"/>
            <a:ext cx="6553200" cy="490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19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Head</a:t>
            </a:r>
            <a:endParaRPr lang="en-US" dirty="0"/>
          </a:p>
        </p:txBody>
      </p:sp>
      <p:pic>
        <p:nvPicPr>
          <p:cNvPr id="55298" name="Picture 2" descr="http://www.sailboat-cruising.com/images/marine-toi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52675"/>
            <a:ext cx="32194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www.sailboat-cruising.com/images/marine-holding-tank-inst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33600"/>
            <a:ext cx="444817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04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Head</a:t>
            </a:r>
            <a:endParaRPr lang="en-US" dirty="0"/>
          </a:p>
        </p:txBody>
      </p:sp>
      <p:pic>
        <p:nvPicPr>
          <p:cNvPr id="1026" name="Picture 2" descr="https://i.ytimg.com/vi/ztoexxQdsp0/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8562"/>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028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Bilge</a:t>
            </a:r>
            <a:endParaRPr lang="en-US" dirty="0"/>
          </a:p>
        </p:txBody>
      </p:sp>
      <p:pic>
        <p:nvPicPr>
          <p:cNvPr id="57348" name="Picture 4" descr="http://cmsimg.thejournalnews.com/apps/pbcsi.dll/bilde?Site=BH&amp;Date=20120512&amp;Category=NEWS03&amp;ArtNo=305120064&amp;Ref=AR&amp;MaxW=640&amp;Border=0&amp;Warm-weather-fuels-early-boating-season-despite-high-gas-pr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62800" cy="503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858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brown\Pictures\Sailing\PTown\IMG_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 y="-5256"/>
            <a:ext cx="10360572" cy="690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7822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Bilge</a:t>
            </a:r>
            <a:endParaRPr lang="en-US" dirty="0"/>
          </a:p>
        </p:txBody>
      </p:sp>
      <p:pic>
        <p:nvPicPr>
          <p:cNvPr id="57346" name="Picture 2" descr="http://www.firstchoicemarine.com/images/genre/large/Bilge-Pump-System-50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705600" cy="441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11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a:t>
            </a:r>
            <a:endParaRPr lang="en-US" dirty="0"/>
          </a:p>
        </p:txBody>
      </p:sp>
      <p:pic>
        <p:nvPicPr>
          <p:cNvPr id="59394" name="Picture 2" descr="https://i.ytimg.com/vi/zjM-h8sz9W4/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1000" y="1772653"/>
            <a:ext cx="3882190" cy="4713288"/>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yachtpals.com/files/news/boat-biodies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304800"/>
            <a:ext cx="23812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codysguide.com/spirit28/images/Haulout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37" y="3826121"/>
            <a:ext cx="4110288" cy="2651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295400"/>
            <a:ext cx="1088824" cy="369332"/>
          </a:xfrm>
          <a:prstGeom prst="rect">
            <a:avLst/>
          </a:prstGeom>
          <a:noFill/>
        </p:spPr>
        <p:txBody>
          <a:bodyPr wrap="none" rtlCol="0">
            <a:spAutoFit/>
          </a:bodyPr>
          <a:lstStyle/>
          <a:p>
            <a:r>
              <a:rPr lang="en-US" dirty="0" smtClean="0"/>
              <a:t>Outboard</a:t>
            </a:r>
            <a:endParaRPr lang="en-US" dirty="0"/>
          </a:p>
        </p:txBody>
      </p:sp>
      <p:sp>
        <p:nvSpPr>
          <p:cNvPr id="7" name="TextBox 6"/>
          <p:cNvSpPr txBox="1"/>
          <p:nvPr/>
        </p:nvSpPr>
        <p:spPr>
          <a:xfrm>
            <a:off x="5029200" y="3269218"/>
            <a:ext cx="917302" cy="369332"/>
          </a:xfrm>
          <a:prstGeom prst="rect">
            <a:avLst/>
          </a:prstGeom>
          <a:noFill/>
        </p:spPr>
        <p:txBody>
          <a:bodyPr wrap="none" rtlCol="0">
            <a:spAutoFit/>
          </a:bodyPr>
          <a:lstStyle/>
          <a:p>
            <a:r>
              <a:rPr lang="en-US" dirty="0" smtClean="0"/>
              <a:t>Inboard</a:t>
            </a:r>
            <a:endParaRPr lang="en-US" dirty="0"/>
          </a:p>
        </p:txBody>
      </p:sp>
    </p:spTree>
    <p:extLst>
      <p:ext uri="{BB962C8B-B14F-4D97-AF65-F5344CB8AC3E}">
        <p14:creationId xmlns:p14="http://schemas.microsoft.com/office/powerpoint/2010/main" val="240683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a:t>
            </a:r>
            <a:endParaRPr lang="en-US" dirty="0"/>
          </a:p>
        </p:txBody>
      </p:sp>
      <p:pic>
        <p:nvPicPr>
          <p:cNvPr id="60418" name="Picture 2" descr="http://www.j105.org/diagram/cool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098"/>
          <a:stretch/>
        </p:blipFill>
        <p:spPr bwMode="auto">
          <a:xfrm>
            <a:off x="1066800" y="1752600"/>
            <a:ext cx="7010400" cy="463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73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pic>
        <p:nvPicPr>
          <p:cNvPr id="61442" name="Picture 2" descr="https://dh778tpvmt77t.cloudfront.net/images/reference/battery_management_wiring_schematics/2015-2batt_1eng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3793008" cy="4124326"/>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http://newboatbuilders.com/images/_MG_88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00337" y="2138363"/>
            <a:ext cx="3946358" cy="357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014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pic>
        <p:nvPicPr>
          <p:cNvPr id="62466" name="Picture 2" descr="http://www.force4.co.uk/media/catalog/product/cache/1/small_image/396x/9df78eab33525d08d6e5fb8d27136e95/1/1/110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2672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j30.us/ubbthreads/ubbthreads.php/ubb/download/Number/1347/filename/J30%20Fuse%20Pan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29200" y="1828800"/>
            <a:ext cx="3733800" cy="352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5842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Lights</a:t>
            </a:r>
            <a:endParaRPr lang="en-US" dirty="0"/>
          </a:p>
        </p:txBody>
      </p:sp>
      <p:pic>
        <p:nvPicPr>
          <p:cNvPr id="63490" name="Picture 2" descr="http://newcontent.westmarine.com/content/wm-img/WestAdvisor/articles/Navigation-light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7581" y="1676400"/>
            <a:ext cx="5076789"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www.boattest.com/images-gallery/photos/beneteau_sense_46-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48200"/>
            <a:ext cx="47625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12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Instruments</a:t>
            </a:r>
            <a:endParaRPr lang="en-US" dirty="0"/>
          </a:p>
        </p:txBody>
      </p:sp>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1000" y="1799095"/>
            <a:ext cx="6172200" cy="339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4" descr="http://marine-electronics-reviews.com/wp-content/uploads/2013/09/west-marine-tahi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523999"/>
            <a:ext cx="1943100" cy="2077623"/>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http://www.dreamaway.net/02_binnacle_new_comp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219" y="3886200"/>
            <a:ext cx="3520381" cy="261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325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Instruments</a:t>
            </a:r>
            <a:endParaRPr lang="en-US" dirty="0"/>
          </a:p>
        </p:txBody>
      </p:sp>
      <p:pic>
        <p:nvPicPr>
          <p:cNvPr id="64514" name="Picture 2" descr="http://i.ebayimg.com/images/i/221105361404-0-1/s-l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www.fugawi.com/web/images/products/avia/ipad_wind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88432"/>
            <a:ext cx="45339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364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a:t>
            </a:r>
            <a:endParaRPr lang="en-US" dirty="0"/>
          </a:p>
        </p:txBody>
      </p:sp>
      <p:pic>
        <p:nvPicPr>
          <p:cNvPr id="66562" name="Picture 2" descr="http://www.thegpsstore.com/Assets/ProductImages/Standard-Horizon-GX1300-Fixed-Mount-VHF-Radio-Bl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http://newcontent.westmarine.com/content/images/catalog/full/11954328_FU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1452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591145"/>
            <a:ext cx="6852645" cy="461665"/>
          </a:xfrm>
          <a:prstGeom prst="rect">
            <a:avLst/>
          </a:prstGeom>
          <a:noFill/>
        </p:spPr>
        <p:txBody>
          <a:bodyPr wrap="none" rtlCol="0">
            <a:spAutoFit/>
          </a:bodyPr>
          <a:lstStyle/>
          <a:p>
            <a:r>
              <a:rPr lang="en-US" sz="2400" b="1" dirty="0" smtClean="0"/>
              <a:t>Channel 16:</a:t>
            </a:r>
            <a:r>
              <a:rPr lang="en-US" sz="2400" dirty="0" smtClean="0"/>
              <a:t> </a:t>
            </a:r>
            <a:r>
              <a:rPr lang="en-US" sz="2400" dirty="0"/>
              <a:t>International Distress, Safety and Calling.</a:t>
            </a:r>
          </a:p>
        </p:txBody>
      </p:sp>
    </p:spTree>
    <p:extLst>
      <p:ext uri="{BB962C8B-B14F-4D97-AF65-F5344CB8AC3E}">
        <p14:creationId xmlns:p14="http://schemas.microsoft.com/office/powerpoint/2010/main" val="36756383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ailing Photos\Leg 1\DSC_09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20054"/>
            <a:ext cx="9144001" cy="6878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3505200" cy="715962"/>
          </a:xfrm>
        </p:spPr>
        <p:txBody>
          <a:bodyPr>
            <a:normAutofit fontScale="90000"/>
          </a:bodyPr>
          <a:lstStyle/>
          <a:p>
            <a:r>
              <a:rPr lang="en-US" dirty="0" smtClean="0"/>
              <a:t>Life Aboard</a:t>
            </a:r>
            <a:endParaRPr lang="en-US" dirty="0"/>
          </a:p>
        </p:txBody>
      </p:sp>
    </p:spTree>
    <p:extLst>
      <p:ext uri="{BB962C8B-B14F-4D97-AF65-F5344CB8AC3E}">
        <p14:creationId xmlns:p14="http://schemas.microsoft.com/office/powerpoint/2010/main" val="2704710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brown\Pictures\Sailing\PTown\IMG_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43367"/>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To Bring?</a:t>
            </a:r>
            <a:endParaRPr lang="en-US" dirty="0"/>
          </a:p>
        </p:txBody>
      </p:sp>
      <p:sp>
        <p:nvSpPr>
          <p:cNvPr id="6" name="Text Placeholder 5"/>
          <p:cNvSpPr>
            <a:spLocks noGrp="1"/>
          </p:cNvSpPr>
          <p:nvPr>
            <p:ph type="body" idx="1"/>
          </p:nvPr>
        </p:nvSpPr>
        <p:spPr/>
        <p:txBody>
          <a:bodyPr/>
          <a:lstStyle/>
          <a:p>
            <a:r>
              <a:rPr lang="en-US" dirty="0" smtClean="0"/>
              <a:t>Clothing (layers!)</a:t>
            </a:r>
            <a:endParaRPr lang="en-US" dirty="0"/>
          </a:p>
        </p:txBody>
      </p:sp>
      <p:sp>
        <p:nvSpPr>
          <p:cNvPr id="7" name="Text Placeholder 6"/>
          <p:cNvSpPr>
            <a:spLocks noGrp="1"/>
          </p:cNvSpPr>
          <p:nvPr>
            <p:ph type="body" sz="quarter" idx="3"/>
          </p:nvPr>
        </p:nvSpPr>
        <p:spPr/>
        <p:txBody>
          <a:bodyPr/>
          <a:lstStyle/>
          <a:p>
            <a:r>
              <a:rPr lang="en-US" dirty="0" smtClean="0"/>
              <a:t>Other</a:t>
            </a:r>
            <a:endParaRPr lang="en-US" dirty="0"/>
          </a:p>
        </p:txBody>
      </p:sp>
      <p:sp>
        <p:nvSpPr>
          <p:cNvPr id="4" name="Content Placeholder 3"/>
          <p:cNvSpPr>
            <a:spLocks noGrp="1"/>
          </p:cNvSpPr>
          <p:nvPr>
            <p:ph sz="quarter" idx="13"/>
          </p:nvPr>
        </p:nvSpPr>
        <p:spPr/>
        <p:txBody>
          <a:bodyPr/>
          <a:lstStyle/>
          <a:p>
            <a:r>
              <a:rPr lang="en-US" dirty="0" smtClean="0"/>
              <a:t>It might get cold</a:t>
            </a:r>
          </a:p>
          <a:p>
            <a:pPr lvl="1"/>
            <a:r>
              <a:rPr lang="en-US" dirty="0" smtClean="0"/>
              <a:t>Hat, gloves, base layers</a:t>
            </a:r>
          </a:p>
          <a:p>
            <a:r>
              <a:rPr lang="en-US" dirty="0" smtClean="0"/>
              <a:t>It might get hot</a:t>
            </a:r>
          </a:p>
          <a:p>
            <a:pPr lvl="1"/>
            <a:r>
              <a:rPr lang="en-US" dirty="0" smtClean="0"/>
              <a:t>Sun cover, sun glasses, swim gear</a:t>
            </a:r>
          </a:p>
          <a:p>
            <a:r>
              <a:rPr lang="en-US" dirty="0" smtClean="0"/>
              <a:t>It might rain</a:t>
            </a:r>
          </a:p>
          <a:p>
            <a:pPr lvl="1"/>
            <a:r>
              <a:rPr lang="en-US" dirty="0" smtClean="0"/>
              <a:t>Jacket, overalls, boots</a:t>
            </a:r>
          </a:p>
          <a:p>
            <a:endParaRPr lang="en-US" dirty="0"/>
          </a:p>
        </p:txBody>
      </p:sp>
      <p:sp>
        <p:nvSpPr>
          <p:cNvPr id="8" name="Content Placeholder 7"/>
          <p:cNvSpPr>
            <a:spLocks noGrp="1"/>
          </p:cNvSpPr>
          <p:nvPr>
            <p:ph sz="quarter" idx="14"/>
          </p:nvPr>
        </p:nvSpPr>
        <p:spPr/>
        <p:txBody>
          <a:bodyPr>
            <a:normAutofit/>
          </a:bodyPr>
          <a:lstStyle/>
          <a:p>
            <a:r>
              <a:rPr lang="en-US" dirty="0" smtClean="0"/>
              <a:t>Toiletries</a:t>
            </a:r>
          </a:p>
          <a:p>
            <a:r>
              <a:rPr lang="en-US" dirty="0" smtClean="0"/>
              <a:t>Sunscreen, lip balm</a:t>
            </a:r>
          </a:p>
          <a:p>
            <a:r>
              <a:rPr lang="en-US" dirty="0" smtClean="0"/>
              <a:t>Medication, aspirin, etc.</a:t>
            </a:r>
          </a:p>
          <a:p>
            <a:r>
              <a:rPr lang="en-US" dirty="0" smtClean="0"/>
              <a:t>Camera</a:t>
            </a:r>
          </a:p>
          <a:p>
            <a:r>
              <a:rPr lang="en-US" dirty="0" smtClean="0"/>
              <a:t>Phone and car charger</a:t>
            </a:r>
          </a:p>
          <a:p>
            <a:r>
              <a:rPr lang="en-US" dirty="0" smtClean="0"/>
              <a:t>Down time entertainment</a:t>
            </a:r>
          </a:p>
          <a:p>
            <a:pPr lvl="1"/>
            <a:r>
              <a:rPr lang="en-US" dirty="0" smtClean="0"/>
              <a:t>Books and games</a:t>
            </a:r>
          </a:p>
          <a:p>
            <a:endParaRPr lang="en-US" dirty="0"/>
          </a:p>
        </p:txBody>
      </p:sp>
    </p:spTree>
    <p:extLst>
      <p:ext uri="{BB962C8B-B14F-4D97-AF65-F5344CB8AC3E}">
        <p14:creationId xmlns:p14="http://schemas.microsoft.com/office/powerpoint/2010/main" val="1405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p"/>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 Sickness</a:t>
            </a:r>
            <a:endParaRPr lang="en-US" dirty="0"/>
          </a:p>
        </p:txBody>
      </p:sp>
      <p:pic>
        <p:nvPicPr>
          <p:cNvPr id="68610" name="Picture 2" descr="http://rainbowscuba.com/bon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45932"/>
            <a:ext cx="23812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https://fishmaui.com/wp-content/uploads/2013/04/dramam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3886200"/>
            <a:ext cx="2552700" cy="242506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data:image/jpeg;base64,/9j/4AAQSkZJRgABAQAAAQABAAD/2wCEAAkGBxQTEhUSExMWFhUXFxUVFxcYFxUXFxUYFxcXFxUXFhgYHSggGBolGxYVITEhJSkrLi4uFx8zODMtNygtLisBCgoKDg0OGhAQGi0lHyUtLS0tLS0tLS8tLS0tLS0tLS0tLS0tLS0tLS0tLS0tLS0tLS0tLSstLS0tLS0tLS0tLf/AABEIALcBEwMBIgACEQEDEQH/xAAcAAABBQEBAQAAAAAAAAAAAAAFAAECAwQGBwj/xABCEAABAwEFBQUGBAQFAwUAAAABAAIRAwQFEiExBkFRYXETIoGRoTJSscHR8AdCYuEUFSNyFjOCkvFDwtJTc5Oisv/EABkBAAMBAQEAAAAAAAAAAAAAAAABAgMEBf/EACkRAAICAgICAQIGAwAAAAAAAAABAhEDIQQxEkFREyIyQlJhkaEUI4H/2gAMAwEAAhEDEQA/APV0kkloc4kkk6AEkmJTYxxQA6SbGEsYRQDpJSkgBkkkyAEUydMUCGTFOUxTEMmSKYlAClRJU6NIvMD9giNCxNbmczz08km6KUWzJY7O4kOiAOO9E4TvcAJJAA3nIITatp7HTdhfaaQdwDg7/wDM58lDZrGNBaEoXLV/xCsDQf6xdHBj8+kgLnbz23Y9+KzOc0RmTkJyOYnh4jKI3w5pFpHpLsvvjkkWri7u2yZUa0Vsngtkj2XDE04uX30XTOvuiAHYxhmCdzSdMXBCkmDRrfSBQS89mqVXMDA7i3TxboUeDgRIMjiFEq7Jo8wvHZ+tReS9mKn7zRIj9Q1H7Id2bfykjfrMea9hFEb1y9+7FsrOL6TzScdRhlhPGMiCgDz8udJAeTMDMDKT9JV2B2ji0jlI8FqvHZa10DiFPtW6zTlx4ZtjFx4oQ+24ThcHA7wQQR1BQM0OrvH5DvJMhU1bwgwQfIx6KqrapETr9mAp0a0NzIzJKYyH8xZ7yS0tzzFOeeFJID1hOoF4Wa22wMYXEwtVFs5y+raWtkEiQJPIc0OqXuHd1hkn3Ri+GQQCz1O4M8b6rzB1389w+vFdLYqAY0DfGZWzgokp2KlSeczl17x+g9VaWcST4x8IT4+Hmq3uUlCIG4n/AHH55KHaOHPrkfMfRQe8Qs7qn3xVJCNra06ZH1VgtUZFDajp01CanXLpB9ofT4JOAWG2VAdCnXPtrQZBj73hXfzUs10UPG/QrDKSx0LyY7Ux8FrlQ012AxTJFMUAMSrbNZi88t/7K2y2IuzOTfUrReNsp2enjdkBkBvPRTKVGmPG5MvpUwMgICG37f8AQsrSajxiiQwGXnw3DmclzN97WVv4dz2A0ifZkAucDOgnI5eoXmZLqjnPeZJzIOZJ4vdJJPwWDyfB1PE4umadqNra9oqOHaPbSJgUw4ka89UEIAOFrHOJG8CPqt5s4Ekls7znlyHJYrTbm09AT0kT1ylRdhVE23c2Jc0SHA8wRvB1nl6Kv+OayeO878t/X6IfbLze/MT6/MaoXaazjm6UeIBpt+uHCBrGgnRw5H0W2zbSls5mO6D4nQ+K4wVAO8DIGTuMHUEK+yzD2akEeMGRHg1NwCz03Y7bt9ltLaFVxdZazoaT/wBEnMeGmXXgvULRtNTBa0OBL+za0c3mPovm6pWwini4AHzyXWWO8SK9Ez7Dmu/+PP1lqXk4qgpM+jAE2FY7BbO0pteNCJWgv8Tw+q3Mh3NQy9rhoWmO2ph0aHNrhyxDOOSJSUyYjmjsFYsePA4fpD3YfqPAhGbHdFnpf5dGm3mGifPUrYFIIGOEkpSSCjnccnJB67u0rQ6C1oOEHT+4zqeHLqiNesG93fEnlwQ6w0iajnmY6ancAu6Pyc7LrNZe/wBq7UDCwcPePUom0E/fxUQI7zsvl9VlrW2cmg/NS7YdGmpWA6+gVBMnMqtjck7ZmU6AjaXQqMeUqy0BZ3SqRLLaT5zQttqd2jxObYIHFu8eh8lvoCBzQS+KnZVaVX8pcGO6PyHrHmqitibDFZwkEHJw14FZbYSWniFc+n/SGebSY8CQPRQq5tngM+ikGYadrhskq+7trGMdDj3PhzCAWx5aHNnfK4e+LU6md8IkkCPoWhXa9ocwgtOYIW6x2Qk4nDL4rw78NPxAFGu2nV/ynmDP5Ccg4L2W8drLNRxCpVa0gTB35SIXJk+02hCw3XrhjS47t3E7guKr25tS0PbV72CCTPdZOgaPsq3Z/aE25rq0RSDixg4lvtOneMwNBEFVPik+vWewS4jCBqQ1uruH7LkySvo9HAlFNvsC7c2umwMYXajFA1jieC5+7bBWr5UaQDPedIH7/eiOXXchtVZ1qrjJx7reQ08IXa0aQaIAAA3LKmxv9zh7PsM6JfVk8I7vSFdW2MbGo8guwquO6Chz7wwuh4wz7J3HlyKdJAt+jnf8F0RuE9FRaNiKThpC7IulSCCtfB4/tD+HJZ36JmAZB0I3jkuNslM0g8PBBkDqMg31J819FWhq8328uRo/qsEGc+syD5q1P0zOeP2jh7fTFQNI0Dw08s58oV7bXheSdxA8zPxJ8GhYaFoGF8wN/KcRz/8AsV2Wwv4bV7W5ta0h1Gyg4s+7UrcAwHNrf1HwmZFrejF62elfhhextFjZGjMTC7dIPqYXaDks9hstOjTbSpMaxjAGta0QGjp81fiWqVIyYoKeE2aUKgHLk2NKE6AGxFJPKSAOPstUPdhHtnvmf1aHwEDwRFzxT0zKzXfYRTBjN7gAXcho0cle9jWiXn69F1urOdGY03vOenwVraAG5UOvcaAED71UP5iN+qdMLRqLVU47gqHW8HJRbVEzP7ooVivO14Blms7LRInp99FTeriWn76LFZqhid4+/vorS0S3sLscgW2dObNUjUNLgRxbmD5hE6LpzH39/NZr4f8A0XiMXcd0ORTWmJ9Gi7rR2lnp1PfY1/m0FXWIZIBsPahUsNB2KIptZBO9ownfxCO03xwPUfupZRmtt1tc6fL6IXaNmabxDgjz7QRq31WPaK92ULO6sXDuxlvJJAAA3mSPNS3QvGzyPbi6KNkrsFI+00lzZ9kgiCOufkuksdC0XnQbUqP7OnSaKdJpaWiqQBL3PGZH5YE6I3s7dbK7TXtLWvc8lxDgHNa3cADl1PVHrK/tTIGGm0wwaQ0D0n4Lzs2dS0j0MWBrbI7HXe+yUOx7Quzc4kgBrS7MhoGcdSdTpojrKRdrmPj9/JQY0cdOn3xWuzO4Z81znTVGqm2BAUXPTlyzVSmCRF9sDKrGE5VA7D/c3MjxGfgUr0s7ajC0796F3rS7VhbOEghzXDVrgZBCwXXfT3u7Kq0te3I8HcHNPBCaofizbcNuxA03n+ozIz+YDKfCCD0RYvQy2XWMYrtEP3kb1rc4wOKRSLHOXPbRWZ1UdkxuIuyDRmSUdo0X1DhYJPoOZKP3ZdTaMu1edXfJvAKowciZ5FA5DYj8NKNlP8RaQ2rXOYbANOlvED8z/wBR03cT6BMpsKddKil0cLbY4CUKMFKOaYiUJQoEpYkwHLUxCWNQqGUALtAkqezSQALrVtwWGu+dTKlUqcFU4yIXWkc7MDtYVdWyb5U64hwKteVqQYn0SNCkyoQYP2QtgOXOFnmdYRYDVTLTvQ2h3SeegRRwKDW9pkOG5NCZvpVIPI+nRWVW4mkcQfVY7G/E0lbW1JbAGe/TyQxgfYiP5fRbGjSCOcmR1mVpIDTLSWng0wPLT0We6W9lQewHSrV5wHOL2+jgrKYgYj+yVULse12l7QCXAzucM/MaeS4HbO/e3eygJhjy541h0d0A79T6I5tRe/ZU3VDE6NHFx0+vgvOrtpF75JkkyTxJMkrk5OSo+J04IW7PUbBeOCyRpMN8N/oD5o9YK4DAG7o36HhyXIOpHsWgTx8RmOmpR667YA2OQjp9ZXmUel7OpszyfueA0Wiva+zHPSN/JZbHXkANAyGnp9U9SxFxxTHDl9hBSVminb3HI68N46p61oMSVhu+SHMdlVaSJ3OH5SOoj1VvaEkBw0dmNxjig0SNFBmLNKlZWh2KFkua+alS01LLXoFmFpfTqhpDHgEAidJzB81stVcMka7gBqeEJ0S+6Nj6rY1UrLYzVz0bx+nFZ7t2cfUeKtoJDRm2kDrzqH/t8+C6prABAEBawxt7ZzZMqjqJVZ6TWDC0QPU8yrQpQlC36OXsSeU0JIAdMkkgCJTJyVElMBFNhUKlSEg/KUAOWpKQSQBybnxO9VPfkmfxVT+vmu6jlIPz+4UcSTj9/fVMBKoRY2clmtb2s9rNx9loOZ+gUq1qwQ0Zv1O8NHPnyQ2oZdiJk8TqhITYTa6GSTnHgOiB2d2Iuk70Xe/u/ekLnbrr/wBao3omgZddlXC97CeBHxKfaK9HULO9zM6joYwb8bzhbHifRZKpw2gc5HiJy9VqFEVKwqP9ijmN81CIH+1pPi4cFUuhRM93WU2ekxjzLgMbz7znZn1UK9uLjA/4WW+bwlxhC7xtnZUS4HvOyb1I18NVBRzu1du7asGj2GS3q4RiPyW7ZuwSQUEsdCSOp+S724LNAC8jlS/2UenxY3GwvabMOzE8I8ViuutoAY8vFHalMFkRuPquNNc06jh+ZrjOukzqPvJYo6J6O9u13joBr45Rkuis5yC5O6rQHAZxEQcvMc8x5IxStcZTPz5pFRVk75oHKtT1Go94bx14c1RaLUHNbUbBJgTyOirN4HHhdoVK47hq1KzsPds5JcXnMBxjE1g3zrwBnjCa+7o01FXIn/Na7nCnZqIrVMpl2AMBPeL34ThA6ZwuzsVgDIcYNSPa4cQ2dOqtsFgp0W4KbYBzJ3uPFx3laIXTCFdnBly+TpdClOCnhIBaGA4KUpQkkA6YpJ0ARlIOUllr1odh8UAaHaKh7lEVE+MIAgSkCpEKMJgNmkrAEkAcU6p8f3yUMf3qp2ynBndPkqmuGfBdeLLHJG0YZcbxypicc1krW4DutM6y7rrHFV2m0yYGnxlZIA0++i2SMrL2xM+u9J+Znfx+/vNYy7eoutkATnH3kmIJW2uGsPTJcld9U/xJhab3vXFno1qCXLbmtL67yQJgACSScgGjeTwSQ2dBek42ke1Om8zu5qV+3gKNPs2nPV39x18lWyu5oNesA1+eBpz7IcXHQvjXcNOJPG1rW60Vcpw7p3DieqbeqF0b7GcZLjoJ1QW/bUX1o3AQB8fHMeS6CzWckCMqYj/Wf/H4/EDZ7P2lofvgyOfFTQ7LLHYy1naRk1wcf7dHfXwXYXRXC13TdowwRIIjwKC1LIbNUwGezPsHXL3TzHquDnYfzr/p38LL+RnWsryFxu09KKgqx3cmu4j3XdN3iiRtmWSwWuq5wg59VwRPQmrRG471cx3ZnlBz04+C7ewNjvOdmd0+K8ttDnU3SMwD5L0H8N7uqW53avBbZmGCcwaz/cadcPvHwGpi/Bt6M45PDs6jZ25XWl3a1JFERG41eh3N5793Fd0SGgNaAABAAyAHAJ3tDQ0AADgNABoAqlvCCicuXK5vZLEpByrAVgC0MiYKcFQCcIAmkoynSAdJMnQBB71jtTZzGoV9epCpD51TAhTdIUwqnclfRZIQBBziFDtle5iyVmcEAXdukseMpIA5erawZ8oQ3t4lu7Uc+KC1/wCLb+QP4FpAJ8HaeaHW23WgZmg+RpEHP/SVwcfO8c7/AJPQz4lkhR0VR+UCct/3uWGpafgfBBq+0NM+0SwkCWuBaQYBIgqH8zYd+RneNfv4L31OLWmeI4NPYYbbAsFtto0CD2m8gJ7w6oBar7LzhZkOPFS5oaiEb8vEZM46gau5BPcrbQXB4axsezikho5ZiDzQizWV7nYpz4mPmt9d9Fg/q1nVD7gOXQgZeaF8sP2QRv8AvN1aKDHB0f5jm5Ny3Azmtezd1Y2zEUt7v/UI1Df0fHprTc12Gq3tq7RZ7IMwzR1X+464PiiV5bWUms/pDuNyaIgGNAOQVJ3sTRbtBWwMFNg7xH+0byg9xWAh+meqD0LTWr1CZMk/YC9EuC5+xaHEFzzBJOfkrTIrYQspLAJ+z9EF2ot1Ls3B5AG7TI7iFVtbtKyzg05xVD+UfPgFwnYV7S4PqHC3dl8AVlOSdo1gmtl1jvqocgxx6CfJE/42rkOwqSdAACT0zW2wXYyi3Gchl3jqeQ+ivs95YK9J72uwh4JaBmBoHP5gkd0Z/LmXDhR1f5UzrtmNhg4Nq2wZnMUQZA/9wjU/pGXMr0azsaxgYxrWtaIDWgAADgBkFy9hrmoA5hkHMEZtP1RmyWsO7hIDxmQCDI4jksXHxLcnLZ0NR0gFVFZaD+auc5BA8qxpUGDRN27RlKAovaU5VLaitBkSEAOnlVlyWJMROUpVXacUjUSGUufJKrdklUydKyV8zKYjSIVgCHGqQrGWscYQM1Orkc0hVDstDwKpD50IPRIidQgCTqXJJMCfePoUyAOMrujNYq0ETG9XWioDmsLiT0Xl0emZbdQDtQDlGYHlmg9q2UouEtbgJBzaYzHEaLo8II4nOfkpzDdM04ya6JlFPs8xvbZSqD3X4xwOXqMkEN11Guh/c5nTzGS9e/h5J4nPpEKitdocROY6eBC3hyGn92znlx0+tHnlnuygI7a1GOAIH1WkXtYbPnZ6BqvGjn+zPHPPyAR68NjKJ7wbh6GPTRDK2xQbnidEwdCutcuL9V/ZzviyXsCVrTaLa8Y3F2eTRkxvD7zK6a7NjA6H16uXuMiBykq2xbPV2mKYnown4IvQuG3gz2TyOTH+uS3hyMXtmUsGT4KbW8WbCyyUGOO9znHwjJCrTb7fUd2faBpOZbT/ACji52eEepR+1bM2859m9nPs3H/hDbZdtpY002EU2nN7hPaOO8uLhM+Cp8rH8iXHn6QDZc7ab++e1rEzGpB4mUfoWcU4LhLz7LBqY4cue5U2S7KtJn9FjcR1qOOJ3UDf0lV1rFXcSwNMOjG5z2l9aM4cfys17o+stcjF8h9DJ8F7qmM45ENmD+QcSJ1aM+9vPAawo0XVndnRaeJdGYB/O87nEey3gZOuWuw7P1ahAqENaIIa3MCNCcoLuG4RkMpXb3RdTaTQ0CBw1k7yTvPMrLJzYr8O2bY+JJ/i0gXs7s46zzhqug/kBOAcTG9x4rpaFlAIIHe4xmCr6dNWB48eC4ZTlN3JnZGMYKkX3ZWdmHxIOXMIkXZoLXYXxBLYzBESPNb6c8VpGetmM4K7Rbaqzh7KD2mz16p9oUwdS3U9BuRcABOXJOVhGNA9llqMaA2q4x70OnrkraF416ftta8fplp8jIPotT3hVOqAjNTtezTTW0a7HeTKo7pg72OycPDf1GS0rnrVZWO5EaEZEcwdylQttWnqe0bzyd57/FaKfyZSxfAcKg5VWe3MqZNd3vdOR/fwV+FaJmLTXZQ6QqnOB1Wmo2QstYhoLnEAcSQB5lMCurRneo07M0Zuz5bkCvfadrQRRGI+8cmjnzXF2raSvoK7xJzIccydzeA6KXJGscMmr6PSLXVFMOe4tY0Z4icIjnK5WzbeudUc0Wd5pz3HhwDiOJa7ceo6LlTdVrtLw+o8uH5Q5znEczO9dTc+z1RsFwnommJxSCh2kqHNtF0bpLQfRJbm2AR+ySog5CnTJU2s++CyC1ZxK0UanCF5Z6Rqp0gNPuFCoBpzkn5JVK0QFuue6a1oOJjYb77pDfDj4IUW3oTaW2Zm0wBkt9guOrWgtZl7xyHhOo6SuuuvZylRzcO0frLhkDyboPGUZC6Icf8AUc08/wCk5+wbH0hnWPaH3dGDw1Pj5I1TsFJvs0mDo1o+S0SEsS6IwUekYOUpdsTKakWpgpQqJIYDxVVosFOoIexrv7mgrSGp8KTA560bI0D7Es5AyPIobW2I92o3xaR5wV2RHRPCh44v0aLLNezif8L1mkGGO5h31CmbA9sBwLfDJdk4qt4nIqfor0V9eXs5SlZx971c2g0bkYr3Y06d3oMvJC7ZddVoOEh3IZH1ScGilkT9kG1AFLt80HfVc0w5rh/c0j5K1lpG9RZpQUFVVuqwsBtgG+EMtd7Eu7Ok11R/usBcR1jQcynY/ANVK29ZalvE6ofZ7mt9c94MoM3lxxP8Gty83Bbqf4fOxA/xb+YwNB8CSQPIppNg5QXbG/juKk20+SMWbZSgz2mF54vJd6aei1U7mszu6aFOeTQJ8lfgzN5YnKWm0s45/BZ3bWPo6vxN4OBPqM10l5bDWeo0huOkdxY92Xg6R6IRaPw1ouZhdUqPd72LCfAMgIUZLor6mNrYEvH8SgG5FjOcOcfAEQuWtG1raxJmpWfuEE9Mt3kvRdn/AMPKFka6MVV7j7dSHEDc0ZZDwRf/AA3Z3Zmm2RwAB6yM1Xi32yFkjHpHkdK6LdaxiIFNu4OOnMtGviUfuvYNjYNSo59TiRHk3cvTqN102CAOmZVFos0bpHqFSiiJZWznrFdDqeQ7wXQ2SiI4K+zkEK8tVGbdkOxPNJPB4pIEeD3faC92FjXPdwaC4+i7O7dmLU8SaYYP1uA9BJ9F1F0WUsYBSFNrSAQGANBG45BGaNN5/wCVzrjr2zofIfo5+5tjQx2Ou9r+DBOH/VPtdPiutDgBA0G4ZAKoUiNSB4rFbr6s9EE1KzctYl0eS2jBR6MZTcuwgahTsYSuYpbc0HZsZUc33iA0HoDn6Kq1bbuj+nSAPFxJ9BCok7JtNKpUY32nNHUgfFeZWy+bTV9uq5rd8d0Ab9EMtl8AGGZfqOZPRID1a1XzZ6Yl1RvQGT6ITW20oDQOPIAZ+Mry42tzsWHM73HQeO7wVN0VvaE4s9UrHR6DadtqrvYY1o5y4odX2ntJ1qR0AHyQekQOqhXaSiwoJWa/7W8mKhgbzH0Wo3jXOtZ56EofYG4GEnUmfBOyvM8AixUbRbKo/wCq/wD3E/NSs19Vy7u1XQNSdOiDWq17pjksotknA10xrAgDmSiwo7Vu1FdojE13MgSqXbUVyc3DyAXK0WtOr3Hn9FZ2f6j4iU7E0dZQ2tc3/MAcOkeoT2u/7HUBxUc+LSB5kZriq7HEQ1w8ULtDDTdM4pylFJ9gm10eiXfspQrvFY16r6RgilOGDvD3N7x8I8V2FmsbKTcNJjWN4NAHwXklybRPoPY4mWulrhu3QvV7tvFr2gg5R5JeKXRbnKXbNahjgyryVnqNQSaCZCy1acGQkypGX2Fe8zmEwJMMhPChTViQFD9eqpczPgfir6mqg4SmAmO3HJScyVFp4q2EADH0cLpHktNF4cFXa3wQnNPeMimBYUlEVzvamQB51slf5ZZwHtJLfZz/AC7p9VfV2vqvnC7ABl3Rn5lJJJgkCLVer3ZlxJ5kn4rFXcXDNJJIo23ewNpAnn8Sn/iRPRJJIRyu1G07mnAwZz4LNdxAwvrOL3OOTRIGfEpkkwC1420EYG5NG4ZIdZrVhGWk5pJJDCFG9g0kvmBkBxRCneD3txmGM83HySSTAutNqMQFJ9UtpjmkkkAGtVQl2uaNXbdrMOcnQncD9UkkAbKVVs4WNAA5LO+0F5MeyPVMkgRhrydD4Kh3eaWHQ5A8DuSSVEFFNmOmBvBI6FdlsbfJa0U3aty6hJJMZ6DY7aHiQtLoOqZJJjGLJ5/FQY4tMHRJJAGqEikkkBWVEpkkwJAKYSSQAPvIZJrNUkQmSTAkSkkkg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xQTEhUSExMWFhUXFxUVFxcYFxUXFxUYFxcXFxUXFhgYHSggGBolGxYVITEhJSkrLi4uFx8zODMtNygtLisBCgoKDg0OGhAQGi0lHyUtLS0tLS0tLS8tLS0tLS0tLS0tLS0tLS0tLS0tLS0tLS0tLS0tLSstLS0tLS0tLS0tLf/AABEIALcBEwMBIgACEQEDEQH/xAAcAAABBQEBAQAAAAAAAAAAAAAFAAECAwQGBwj/xABCEAABAwEFBQUGBAQFAwUAAAABAAIRAwQFEiExBkFRYXETIoGRoTJSscHR8AdCYuEUFSNyFjOCkvFDwtJTc5Oisv/EABkBAAMBAQEAAAAAAAAAAAAAAAABAgMEBf/EACkRAAICAgICAQIGAwAAAAAAAAABAhEDIQQxEkFREyIyQlJhkaEUI4H/2gAMAwEAAhEDEQA/APV0kkloc4kkk6AEkmJTYxxQA6SbGEsYRQDpJSkgBkkkyAEUydMUCGTFOUxTEMmSKYlAClRJU6NIvMD9giNCxNbmczz08km6KUWzJY7O4kOiAOO9E4TvcAJJAA3nIITatp7HTdhfaaQdwDg7/wDM58lDZrGNBaEoXLV/xCsDQf6xdHBj8+kgLnbz23Y9+KzOc0RmTkJyOYnh4jKI3w5pFpHpLsvvjkkWri7u2yZUa0Vsngtkj2XDE04uX30XTOvuiAHYxhmCdzSdMXBCkmDRrfSBQS89mqVXMDA7i3TxboUeDgRIMjiFEq7Jo8wvHZ+tReS9mKn7zRIj9Q1H7Id2bfykjfrMea9hFEb1y9+7FsrOL6TzScdRhlhPGMiCgDz8udJAeTMDMDKT9JV2B2ji0jlI8FqvHZa10DiFPtW6zTlx4ZtjFx4oQ+24ThcHA7wQQR1BQM0OrvH5DvJMhU1bwgwQfIx6KqrapETr9mAp0a0NzIzJKYyH8xZ7yS0tzzFOeeFJID1hOoF4Wa22wMYXEwtVFs5y+raWtkEiQJPIc0OqXuHd1hkn3Ri+GQQCz1O4M8b6rzB1389w+vFdLYqAY0DfGZWzgokp2KlSeczl17x+g9VaWcST4x8IT4+Hmq3uUlCIG4n/AHH55KHaOHPrkfMfRQe8Qs7qn3xVJCNra06ZH1VgtUZFDajp01CanXLpB9ofT4JOAWG2VAdCnXPtrQZBj73hXfzUs10UPG/QrDKSx0LyY7Ux8FrlQ012AxTJFMUAMSrbNZi88t/7K2y2IuzOTfUrReNsp2enjdkBkBvPRTKVGmPG5MvpUwMgICG37f8AQsrSajxiiQwGXnw3DmclzN97WVv4dz2A0ifZkAucDOgnI5eoXmZLqjnPeZJzIOZJ4vdJJPwWDyfB1PE4umadqNra9oqOHaPbSJgUw4ka89UEIAOFrHOJG8CPqt5s4Ekls7znlyHJYrTbm09AT0kT1ylRdhVE23c2Jc0SHA8wRvB1nl6Kv+OayeO878t/X6IfbLze/MT6/MaoXaazjm6UeIBpt+uHCBrGgnRw5H0W2zbSls5mO6D4nQ+K4wVAO8DIGTuMHUEK+yzD2akEeMGRHg1NwCz03Y7bt9ltLaFVxdZazoaT/wBEnMeGmXXgvULRtNTBa0OBL+za0c3mPovm6pWwini4AHzyXWWO8SK9Ez7Dmu/+PP1lqXk4qgpM+jAE2FY7BbO0pteNCJWgv8Tw+q3Mh3NQy9rhoWmO2ph0aHNrhyxDOOSJSUyYjmjsFYsePA4fpD3YfqPAhGbHdFnpf5dGm3mGifPUrYFIIGOEkpSSCjnccnJB67u0rQ6C1oOEHT+4zqeHLqiNesG93fEnlwQ6w0iajnmY6ancAu6Pyc7LrNZe/wBq7UDCwcPePUom0E/fxUQI7zsvl9VlrW2cmg/NS7YdGmpWA6+gVBMnMqtjck7ZmU6AjaXQqMeUqy0BZ3SqRLLaT5zQttqd2jxObYIHFu8eh8lvoCBzQS+KnZVaVX8pcGO6PyHrHmqitibDFZwkEHJw14FZbYSWniFc+n/SGebSY8CQPRQq5tngM+ikGYadrhskq+7trGMdDj3PhzCAWx5aHNnfK4e+LU6md8IkkCPoWhXa9ocwgtOYIW6x2Qk4nDL4rw78NPxAFGu2nV/ynmDP5Ccg4L2W8drLNRxCpVa0gTB35SIXJk+02hCw3XrhjS47t3E7guKr25tS0PbV72CCTPdZOgaPsq3Z/aE25rq0RSDixg4lvtOneMwNBEFVPik+vWewS4jCBqQ1uruH7LkySvo9HAlFNvsC7c2umwMYXajFA1jieC5+7bBWr5UaQDPedIH7/eiOXXchtVZ1qrjJx7reQ08IXa0aQaIAAA3LKmxv9zh7PsM6JfVk8I7vSFdW2MbGo8guwquO6Chz7wwuh4wz7J3HlyKdJAt+jnf8F0RuE9FRaNiKThpC7IulSCCtfB4/tD+HJZ36JmAZB0I3jkuNslM0g8PBBkDqMg31J819FWhq8328uRo/qsEGc+syD5q1P0zOeP2jh7fTFQNI0Dw08s58oV7bXheSdxA8zPxJ8GhYaFoGF8wN/KcRz/8AsV2Wwv4bV7W5ta0h1Gyg4s+7UrcAwHNrf1HwmZFrejF62elfhhextFjZGjMTC7dIPqYXaDks9hstOjTbSpMaxjAGta0QGjp81fiWqVIyYoKeE2aUKgHLk2NKE6AGxFJPKSAOPstUPdhHtnvmf1aHwEDwRFzxT0zKzXfYRTBjN7gAXcho0cle9jWiXn69F1urOdGY03vOenwVraAG5UOvcaAED71UP5iN+qdMLRqLVU47gqHW8HJRbVEzP7ooVivO14Blms7LRInp99FTeriWn76LFZqhid4+/vorS0S3sLscgW2dObNUjUNLgRxbmD5hE6LpzH39/NZr4f8A0XiMXcd0ORTWmJ9Gi7rR2lnp1PfY1/m0FXWIZIBsPahUsNB2KIptZBO9ownfxCO03xwPUfupZRmtt1tc6fL6IXaNmabxDgjz7QRq31WPaK92ULO6sXDuxlvJJAAA3mSPNS3QvGzyPbi6KNkrsFI+00lzZ9kgiCOufkuksdC0XnQbUqP7OnSaKdJpaWiqQBL3PGZH5YE6I3s7dbK7TXtLWvc8lxDgHNa3cADl1PVHrK/tTIGGm0wwaQ0D0n4Lzs2dS0j0MWBrbI7HXe+yUOx7Quzc4kgBrS7MhoGcdSdTpojrKRdrmPj9/JQY0cdOn3xWuzO4Z81znTVGqm2BAUXPTlyzVSmCRF9sDKrGE5VA7D/c3MjxGfgUr0s7ajC0796F3rS7VhbOEghzXDVrgZBCwXXfT3u7Kq0te3I8HcHNPBCaofizbcNuxA03n+ozIz+YDKfCCD0RYvQy2XWMYrtEP3kb1rc4wOKRSLHOXPbRWZ1UdkxuIuyDRmSUdo0X1DhYJPoOZKP3ZdTaMu1edXfJvAKowciZ5FA5DYj8NKNlP8RaQ2rXOYbANOlvED8z/wBR03cT6BMpsKddKil0cLbY4CUKMFKOaYiUJQoEpYkwHLUxCWNQqGUALtAkqezSQALrVtwWGu+dTKlUqcFU4yIXWkc7MDtYVdWyb5U64hwKteVqQYn0SNCkyoQYP2QtgOXOFnmdYRYDVTLTvQ2h3SeegRRwKDW9pkOG5NCZvpVIPI+nRWVW4mkcQfVY7G/E0lbW1JbAGe/TyQxgfYiP5fRbGjSCOcmR1mVpIDTLSWng0wPLT0We6W9lQewHSrV5wHOL2+jgrKYgYj+yVULse12l7QCXAzucM/MaeS4HbO/e3eygJhjy541h0d0A79T6I5tRe/ZU3VDE6NHFx0+vgvOrtpF75JkkyTxJMkrk5OSo+J04IW7PUbBeOCyRpMN8N/oD5o9YK4DAG7o36HhyXIOpHsWgTx8RmOmpR667YA2OQjp9ZXmUel7OpszyfueA0Wiva+zHPSN/JZbHXkANAyGnp9U9SxFxxTHDl9hBSVminb3HI68N46p61oMSVhu+SHMdlVaSJ3OH5SOoj1VvaEkBw0dmNxjig0SNFBmLNKlZWh2KFkua+alS01LLXoFmFpfTqhpDHgEAidJzB81stVcMka7gBqeEJ0S+6Nj6rY1UrLYzVz0bx+nFZ7t2cfUeKtoJDRm2kDrzqH/t8+C6prABAEBawxt7ZzZMqjqJVZ6TWDC0QPU8yrQpQlC36OXsSeU0JIAdMkkgCJTJyVElMBFNhUKlSEg/KUAOWpKQSQBybnxO9VPfkmfxVT+vmu6jlIPz+4UcSTj9/fVMBKoRY2clmtb2s9rNx9loOZ+gUq1qwQ0Zv1O8NHPnyQ2oZdiJk8TqhITYTa6GSTnHgOiB2d2Iuk70Xe/u/ekLnbrr/wBao3omgZddlXC97CeBHxKfaK9HULO9zM6joYwb8bzhbHifRZKpw2gc5HiJy9VqFEVKwqP9ijmN81CIH+1pPi4cFUuhRM93WU2ekxjzLgMbz7znZn1UK9uLjA/4WW+bwlxhC7xtnZUS4HvOyb1I18NVBRzu1du7asGj2GS3q4RiPyW7ZuwSQUEsdCSOp+S724LNAC8jlS/2UenxY3GwvabMOzE8I8ViuutoAY8vFHalMFkRuPquNNc06jh+ZrjOukzqPvJYo6J6O9u13joBr45Rkuis5yC5O6rQHAZxEQcvMc8x5IxStcZTPz5pFRVk75oHKtT1Go94bx14c1RaLUHNbUbBJgTyOirN4HHhdoVK47hq1KzsPds5JcXnMBxjE1g3zrwBnjCa+7o01FXIn/Na7nCnZqIrVMpl2AMBPeL34ThA6ZwuzsVgDIcYNSPa4cQ2dOqtsFgp0W4KbYBzJ3uPFx3laIXTCFdnBly+TpdClOCnhIBaGA4KUpQkkA6YpJ0ARlIOUllr1odh8UAaHaKh7lEVE+MIAgSkCpEKMJgNmkrAEkAcU6p8f3yUMf3qp2ynBndPkqmuGfBdeLLHJG0YZcbxypicc1krW4DutM6y7rrHFV2m0yYGnxlZIA0++i2SMrL2xM+u9J+Znfx+/vNYy7eoutkATnH3kmIJW2uGsPTJcld9U/xJhab3vXFno1qCXLbmtL67yQJgACSScgGjeTwSQ2dBek42ke1Om8zu5qV+3gKNPs2nPV39x18lWyu5oNesA1+eBpz7IcXHQvjXcNOJPG1rW60Vcpw7p3DieqbeqF0b7GcZLjoJ1QW/bUX1o3AQB8fHMeS6CzWckCMqYj/Wf/H4/EDZ7P2lofvgyOfFTQ7LLHYy1naRk1wcf7dHfXwXYXRXC13TdowwRIIjwKC1LIbNUwGezPsHXL3TzHquDnYfzr/p38LL+RnWsryFxu09KKgqx3cmu4j3XdN3iiRtmWSwWuq5wg59VwRPQmrRG471cx3ZnlBz04+C7ewNjvOdmd0+K8ttDnU3SMwD5L0H8N7uqW53avBbZmGCcwaz/cadcPvHwGpi/Bt6M45PDs6jZ25XWl3a1JFERG41eh3N5793Fd0SGgNaAABAAyAHAJ3tDQ0AADgNABoAqlvCCicuXK5vZLEpByrAVgC0MiYKcFQCcIAmkoynSAdJMnQBB71jtTZzGoV9epCpD51TAhTdIUwqnclfRZIQBBziFDtle5iyVmcEAXdukseMpIA5erawZ8oQ3t4lu7Uc+KC1/wCLb+QP4FpAJ8HaeaHW23WgZmg+RpEHP/SVwcfO8c7/AJPQz4lkhR0VR+UCct/3uWGpafgfBBq+0NM+0SwkCWuBaQYBIgqH8zYd+RneNfv4L31OLWmeI4NPYYbbAsFtto0CD2m8gJ7w6oBar7LzhZkOPFS5oaiEb8vEZM46gau5BPcrbQXB4axsezikho5ZiDzQizWV7nYpz4mPmt9d9Fg/q1nVD7gOXQgZeaF8sP2QRv8AvN1aKDHB0f5jm5Ny3Azmtezd1Y2zEUt7v/UI1Df0fHprTc12Gq3tq7RZ7IMwzR1X+464PiiV5bWUms/pDuNyaIgGNAOQVJ3sTRbtBWwMFNg7xH+0byg9xWAh+meqD0LTWr1CZMk/YC9EuC5+xaHEFzzBJOfkrTIrYQspLAJ+z9EF2ot1Ls3B5AG7TI7iFVtbtKyzg05xVD+UfPgFwnYV7S4PqHC3dl8AVlOSdo1gmtl1jvqocgxx6CfJE/42rkOwqSdAACT0zW2wXYyi3Gchl3jqeQ+ivs95YK9J72uwh4JaBmBoHP5gkd0Z/LmXDhR1f5UzrtmNhg4Nq2wZnMUQZA/9wjU/pGXMr0azsaxgYxrWtaIDWgAADgBkFy9hrmoA5hkHMEZtP1RmyWsO7hIDxmQCDI4jksXHxLcnLZ0NR0gFVFZaD+auc5BA8qxpUGDRN27RlKAovaU5VLaitBkSEAOnlVlyWJMROUpVXacUjUSGUufJKrdklUydKyV8zKYjSIVgCHGqQrGWscYQM1Orkc0hVDstDwKpD50IPRIidQgCTqXJJMCfePoUyAOMrujNYq0ETG9XWioDmsLiT0Xl0emZbdQDtQDlGYHlmg9q2UouEtbgJBzaYzHEaLo8II4nOfkpzDdM04ya6JlFPs8xvbZSqD3X4xwOXqMkEN11Guh/c5nTzGS9e/h5J4nPpEKitdocROY6eBC3hyGn92znlx0+tHnlnuygI7a1GOAIH1WkXtYbPnZ6BqvGjn+zPHPPyAR68NjKJ7wbh6GPTRDK2xQbnidEwdCutcuL9V/ZzviyXsCVrTaLa8Y3F2eTRkxvD7zK6a7NjA6H16uXuMiBykq2xbPV2mKYnown4IvQuG3gz2TyOTH+uS3hyMXtmUsGT4KbW8WbCyyUGOO9znHwjJCrTb7fUd2faBpOZbT/ACji52eEepR+1bM2859m9nPs3H/hDbZdtpY002EU2nN7hPaOO8uLhM+Cp8rH8iXHn6QDZc7ab++e1rEzGpB4mUfoWcU4LhLz7LBqY4cue5U2S7KtJn9FjcR1qOOJ3UDf0lV1rFXcSwNMOjG5z2l9aM4cfys17o+stcjF8h9DJ8F7qmM45ENmD+QcSJ1aM+9vPAawo0XVndnRaeJdGYB/O87nEey3gZOuWuw7P1ahAqENaIIa3MCNCcoLuG4RkMpXb3RdTaTQ0CBw1k7yTvPMrLJzYr8O2bY+JJ/i0gXs7s46zzhqug/kBOAcTG9x4rpaFlAIIHe4xmCr6dNWB48eC4ZTlN3JnZGMYKkX3ZWdmHxIOXMIkXZoLXYXxBLYzBESPNb6c8VpGetmM4K7Rbaqzh7KD2mz16p9oUwdS3U9BuRcABOXJOVhGNA9llqMaA2q4x70OnrkraF416ftta8fplp8jIPotT3hVOqAjNTtezTTW0a7HeTKo7pg72OycPDf1GS0rnrVZWO5EaEZEcwdylQttWnqe0bzyd57/FaKfyZSxfAcKg5VWe3MqZNd3vdOR/fwV+FaJmLTXZQ6QqnOB1Wmo2QstYhoLnEAcSQB5lMCurRneo07M0Zuz5bkCvfadrQRRGI+8cmjnzXF2raSvoK7xJzIccydzeA6KXJGscMmr6PSLXVFMOe4tY0Z4icIjnK5WzbeudUc0Wd5pz3HhwDiOJa7ceo6LlTdVrtLw+o8uH5Q5znEczO9dTc+z1RsFwnommJxSCh2kqHNtF0bpLQfRJbm2AR+ySog5CnTJU2s++CyC1ZxK0UanCF5Z6Rqp0gNPuFCoBpzkn5JVK0QFuue6a1oOJjYb77pDfDj4IUW3oTaW2Zm0wBkt9guOrWgtZl7xyHhOo6SuuuvZylRzcO0frLhkDyboPGUZC6Icf8AUc08/wCk5+wbH0hnWPaH3dGDw1Pj5I1TsFJvs0mDo1o+S0SEsS6IwUekYOUpdsTKakWpgpQqJIYDxVVosFOoIexrv7mgrSGp8KTA560bI0D7Es5AyPIobW2I92o3xaR5wV2RHRPCh44v0aLLNezif8L1mkGGO5h31CmbA9sBwLfDJdk4qt4nIqfor0V9eXs5SlZx971c2g0bkYr3Y06d3oMvJC7ZddVoOEh3IZH1ScGilkT9kG1AFLt80HfVc0w5rh/c0j5K1lpG9RZpQUFVVuqwsBtgG+EMtd7Eu7Ok11R/usBcR1jQcynY/ANVK29ZalvE6ofZ7mt9c94MoM3lxxP8Gty83Bbqf4fOxA/xb+YwNB8CSQPIppNg5QXbG/juKk20+SMWbZSgz2mF54vJd6aei1U7mszu6aFOeTQJ8lfgzN5YnKWm0s45/BZ3bWPo6vxN4OBPqM10l5bDWeo0huOkdxY92Xg6R6IRaPw1ouZhdUqPd72LCfAMgIUZLor6mNrYEvH8SgG5FjOcOcfAEQuWtG1raxJmpWfuEE9Mt3kvRdn/AMPKFka6MVV7j7dSHEDc0ZZDwRf/AA3Z3Zmm2RwAB6yM1Xi32yFkjHpHkdK6LdaxiIFNu4OOnMtGviUfuvYNjYNSo59TiRHk3cvTqN102CAOmZVFos0bpHqFSiiJZWznrFdDqeQ7wXQ2SiI4K+zkEK8tVGbdkOxPNJPB4pIEeD3faC92FjXPdwaC4+i7O7dmLU8SaYYP1uA9BJ9F1F0WUsYBSFNrSAQGANBG45BGaNN5/wCVzrjr2zofIfo5+5tjQx2Ou9r+DBOH/VPtdPiutDgBA0G4ZAKoUiNSB4rFbr6s9EE1KzctYl0eS2jBR6MZTcuwgahTsYSuYpbc0HZsZUc33iA0HoDn6Kq1bbuj+nSAPFxJ9BCok7JtNKpUY32nNHUgfFeZWy+bTV9uq5rd8d0Ab9EMtl8AGGZfqOZPRID1a1XzZ6Yl1RvQGT6ITW20oDQOPIAZ+Mry42tzsWHM73HQeO7wVN0VvaE4s9UrHR6DadtqrvYY1o5y4odX2ntJ1qR0AHyQekQOqhXaSiwoJWa/7W8mKhgbzH0Wo3jXOtZ56EofYG4GEnUmfBOyvM8AixUbRbKo/wCq/wD3E/NSs19Vy7u1XQNSdOiDWq17pjksotknA10xrAgDmSiwo7Vu1FdojE13MgSqXbUVyc3DyAXK0WtOr3Hn9FZ2f6j4iU7E0dZQ2tc3/MAcOkeoT2u/7HUBxUc+LSB5kZriq7HEQ1w8ULtDDTdM4pylFJ9gm10eiXfspQrvFY16r6RgilOGDvD3N7x8I8V2FmsbKTcNJjWN4NAHwXklybRPoPY4mWulrhu3QvV7tvFr2gg5R5JeKXRbnKXbNahjgyryVnqNQSaCZCy1acGQkypGX2Fe8zmEwJMMhPChTViQFD9eqpczPgfir6mqg4SmAmO3HJScyVFp4q2EADH0cLpHktNF4cFXa3wQnNPeMimBYUlEVzvamQB51slf5ZZwHtJLfZz/AC7p9VfV2vqvnC7ABl3Rn5lJJJgkCLVer3ZlxJ5kn4rFXcXDNJJIo23ewNpAnn8Sn/iRPRJJIRyu1G07mnAwZz4LNdxAwvrOL3OOTRIGfEpkkwC1420EYG5NG4ZIdZrVhGWk5pJJDCFG9g0kvmBkBxRCneD3txmGM83HySSTAutNqMQFJ9UtpjmkkkAGtVQl2uaNXbdrMOcnQncD9UkkAbKVVs4WNAA5LO+0F5MeyPVMkgRhrydD4Kh3eaWHQ5A8DuSSVEFFNmOmBvBI6FdlsbfJa0U3aty6hJJMZ6DY7aHiQtLoOqZJJjGLJ5/FQY4tMHRJJAGqEikkkBWVEpkkwJAKYSSQAPvIZJrNUkQmSTAkSkkkg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8618" name="Picture 10" descr="http://valleysleepcenter.com/blog/wp-content/uploads/2013/08/bigstock-Man-comfortably-sleeping-in-hi-156946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600200"/>
            <a:ext cx="3094749" cy="2063166"/>
          </a:xfrm>
          <a:prstGeom prst="rect">
            <a:avLst/>
          </a:prstGeom>
          <a:noFill/>
          <a:extLst>
            <a:ext uri="{909E8E84-426E-40DD-AFC4-6F175D3DCCD1}">
              <a14:hiddenFill xmlns:a14="http://schemas.microsoft.com/office/drawing/2010/main">
                <a:solidFill>
                  <a:srgbClr val="FFFFFF"/>
                </a:solidFill>
              </a14:hiddenFill>
            </a:ext>
          </a:extLst>
        </p:spPr>
      </p:pic>
      <p:pic>
        <p:nvPicPr>
          <p:cNvPr id="68620" name="Picture 12" descr="https://www.gamebirdexpert.com/wp-content/uploads/2015/12/water-gla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3784420"/>
            <a:ext cx="1752189" cy="26286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ebrown\Pictures\Sailing\PTown\IMG_20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9628" y="4146231"/>
            <a:ext cx="2857501"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Your Job</a:t>
            </a:r>
            <a:endParaRPr lang="en-US" dirty="0"/>
          </a:p>
        </p:txBody>
      </p:sp>
      <p:sp>
        <p:nvSpPr>
          <p:cNvPr id="3" name="Content Placeholder 2"/>
          <p:cNvSpPr>
            <a:spLocks noGrp="1"/>
          </p:cNvSpPr>
          <p:nvPr>
            <p:ph idx="1"/>
          </p:nvPr>
        </p:nvSpPr>
        <p:spPr/>
        <p:txBody>
          <a:bodyPr/>
          <a:lstStyle/>
          <a:p>
            <a:r>
              <a:rPr lang="en-US" dirty="0" smtClean="0"/>
              <a:t>Skipper (not you)</a:t>
            </a:r>
          </a:p>
          <a:p>
            <a:r>
              <a:rPr lang="en-US" dirty="0" smtClean="0"/>
              <a:t>Helm</a:t>
            </a:r>
          </a:p>
          <a:p>
            <a:r>
              <a:rPr lang="en-US" dirty="0" smtClean="0"/>
              <a:t>Jib Sheet(s)</a:t>
            </a:r>
          </a:p>
          <a:p>
            <a:r>
              <a:rPr lang="en-US" dirty="0" smtClean="0"/>
              <a:t>Main Sheet / Traveler</a:t>
            </a:r>
          </a:p>
          <a:p>
            <a:r>
              <a:rPr lang="en-US" dirty="0" smtClean="0"/>
              <a:t>Navigation</a:t>
            </a:r>
            <a:endParaRPr lang="en-US" dirty="0" smtClean="0"/>
          </a:p>
          <a:p>
            <a:r>
              <a:rPr lang="en-US" dirty="0" smtClean="0"/>
              <a:t>Galley Cook</a:t>
            </a:r>
          </a:p>
          <a:p>
            <a:r>
              <a:rPr lang="en-US" dirty="0" smtClean="0"/>
              <a:t>Standing Watch</a:t>
            </a:r>
          </a:p>
        </p:txBody>
      </p:sp>
    </p:spTree>
    <p:extLst>
      <p:ext uri="{BB962C8B-B14F-4D97-AF65-F5344CB8AC3E}">
        <p14:creationId xmlns:p14="http://schemas.microsoft.com/office/powerpoint/2010/main" val="10149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Knots To Know</a:t>
            </a:r>
            <a:endParaRPr lang="en-US" dirty="0"/>
          </a:p>
        </p:txBody>
      </p:sp>
      <p:pic>
        <p:nvPicPr>
          <p:cNvPr id="67586" name="Picture 2" descr="http://www.animatedknots.com/photos/bowline/bowlineR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01" y="1856434"/>
            <a:ext cx="3657600" cy="477296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http://www.boatus.com/Assets/www.boatus.com/magazines/boatus/trailering/2013/february/img/cleat-hitch-ste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4410171" y="2651928"/>
            <a:ext cx="4772966" cy="3181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5222" y="1479080"/>
            <a:ext cx="938783" cy="369332"/>
          </a:xfrm>
          <a:prstGeom prst="rect">
            <a:avLst/>
          </a:prstGeom>
          <a:noFill/>
        </p:spPr>
        <p:txBody>
          <a:bodyPr wrap="none" rtlCol="0">
            <a:spAutoFit/>
          </a:bodyPr>
          <a:lstStyle/>
          <a:p>
            <a:r>
              <a:rPr lang="en-US" dirty="0" smtClean="0"/>
              <a:t>Bowline</a:t>
            </a:r>
            <a:endParaRPr lang="en-US" dirty="0"/>
          </a:p>
        </p:txBody>
      </p:sp>
      <p:sp>
        <p:nvSpPr>
          <p:cNvPr id="6" name="TextBox 5"/>
          <p:cNvSpPr txBox="1"/>
          <p:nvPr/>
        </p:nvSpPr>
        <p:spPr>
          <a:xfrm>
            <a:off x="5205665" y="1474126"/>
            <a:ext cx="1205651" cy="369332"/>
          </a:xfrm>
          <a:prstGeom prst="rect">
            <a:avLst/>
          </a:prstGeom>
          <a:noFill/>
        </p:spPr>
        <p:txBody>
          <a:bodyPr wrap="none" rtlCol="0">
            <a:spAutoFit/>
          </a:bodyPr>
          <a:lstStyle/>
          <a:p>
            <a:r>
              <a:rPr lang="en-US" dirty="0" smtClean="0"/>
              <a:t>Cleat Hitch</a:t>
            </a:r>
            <a:endParaRPr lang="en-US" dirty="0"/>
          </a:p>
        </p:txBody>
      </p:sp>
    </p:spTree>
    <p:extLst>
      <p:ext uri="{BB962C8B-B14F-4D97-AF65-F5344CB8AC3E}">
        <p14:creationId xmlns:p14="http://schemas.microsoft.com/office/powerpoint/2010/main" val="23973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5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Safety</a:t>
            </a:r>
            <a:endParaRPr lang="en-US" b="1" dirty="0"/>
          </a:p>
        </p:txBody>
      </p:sp>
      <p:sp>
        <p:nvSpPr>
          <p:cNvPr id="3" name="Content Placeholder 2"/>
          <p:cNvSpPr>
            <a:spLocks noGrp="1"/>
          </p:cNvSpPr>
          <p:nvPr>
            <p:ph idx="1"/>
          </p:nvPr>
        </p:nvSpPr>
        <p:spPr/>
        <p:txBody>
          <a:bodyPr>
            <a:normAutofit/>
          </a:bodyPr>
          <a:lstStyle/>
          <a:p>
            <a:r>
              <a:rPr lang="en-US" dirty="0" smtClean="0"/>
              <a:t>Walking around the boat</a:t>
            </a:r>
          </a:p>
          <a:p>
            <a:r>
              <a:rPr lang="en-US" dirty="0" smtClean="0"/>
              <a:t>Skipper’s safety instruction</a:t>
            </a:r>
          </a:p>
          <a:p>
            <a:r>
              <a:rPr lang="en-US" dirty="0" smtClean="0"/>
              <a:t>PFD (aka life vest)</a:t>
            </a:r>
          </a:p>
          <a:p>
            <a:pPr lvl="1"/>
            <a:r>
              <a:rPr lang="en-US" dirty="0" smtClean="0"/>
              <a:t>Clipping into a </a:t>
            </a:r>
            <a:r>
              <a:rPr lang="en-US" dirty="0" err="1" smtClean="0"/>
              <a:t>jackline</a:t>
            </a:r>
            <a:endParaRPr lang="en-US" dirty="0" smtClean="0"/>
          </a:p>
          <a:p>
            <a:r>
              <a:rPr lang="en-US" dirty="0" smtClean="0"/>
              <a:t>Crew overboard procedure</a:t>
            </a:r>
          </a:p>
          <a:p>
            <a:pPr lvl="1"/>
            <a:r>
              <a:rPr lang="en-US" dirty="0" smtClean="0"/>
              <a:t>Shout, Point, Throw</a:t>
            </a:r>
          </a:p>
          <a:p>
            <a:r>
              <a:rPr lang="en-US" dirty="0" smtClean="0"/>
              <a:t>Calling for help</a:t>
            </a:r>
          </a:p>
          <a:p>
            <a:pPr lvl="1"/>
            <a:r>
              <a:rPr lang="en-US" dirty="0" err="1" smtClean="0"/>
              <a:t>Ch</a:t>
            </a:r>
            <a:r>
              <a:rPr lang="en-US" dirty="0" smtClean="0"/>
              <a:t> 16: Mayday, mayday, mayday</a:t>
            </a:r>
          </a:p>
          <a:p>
            <a:pPr lvl="1"/>
            <a:r>
              <a:rPr lang="en-US" dirty="0" smtClean="0"/>
              <a:t>Flares</a:t>
            </a:r>
            <a:r>
              <a:rPr lang="en-US" dirty="0" smtClean="0"/>
              <a:t>, horn, smoke, yell</a:t>
            </a:r>
          </a:p>
        </p:txBody>
      </p:sp>
    </p:spTree>
    <p:extLst>
      <p:ext uri="{BB962C8B-B14F-4D97-AF65-F5344CB8AC3E}">
        <p14:creationId xmlns:p14="http://schemas.microsoft.com/office/powerpoint/2010/main" val="32112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p:txBody>
          <a:bodyPr/>
          <a:lstStyle/>
          <a:p>
            <a:r>
              <a:rPr lang="en-US" dirty="0" smtClean="0"/>
              <a:t>Keep coming to this IAP series</a:t>
            </a:r>
          </a:p>
          <a:p>
            <a:r>
              <a:rPr lang="en-US" dirty="0" smtClean="0"/>
              <a:t>Join the Bluewater mailing list</a:t>
            </a:r>
          </a:p>
          <a:p>
            <a:r>
              <a:rPr lang="en-US" dirty="0" smtClean="0"/>
              <a:t>Consider joining us in Maine this summer</a:t>
            </a:r>
          </a:p>
          <a:p>
            <a:r>
              <a:rPr lang="en-US" dirty="0" smtClean="0"/>
              <a:t>Find a friend with a boat.  </a:t>
            </a:r>
            <a:endParaRPr lang="en-US" dirty="0"/>
          </a:p>
        </p:txBody>
      </p:sp>
      <p:pic>
        <p:nvPicPr>
          <p:cNvPr id="72706" name="Picture 2" descr="http://www.veryicon.com/icon/png/System/Oxygen/emotes%20face%20win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33528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ebrown\Documents\BookSmartData\Leg 3\img_65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638800" y="274638"/>
            <a:ext cx="3048000" cy="1249362"/>
          </a:xfrm>
        </p:spPr>
        <p:txBody>
          <a:bodyPr/>
          <a:lstStyle/>
          <a:p>
            <a:r>
              <a:rPr lang="en-US" dirty="0" smtClean="0"/>
              <a:t>Fin</a:t>
            </a:r>
            <a:endParaRPr lang="en-US" dirty="0"/>
          </a:p>
        </p:txBody>
      </p:sp>
    </p:spTree>
    <p:extLst>
      <p:ext uri="{BB962C8B-B14F-4D97-AF65-F5344CB8AC3E}">
        <p14:creationId xmlns:p14="http://schemas.microsoft.com/office/powerpoint/2010/main" val="406558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brown\Pictures\Sailing\PTown\IMG_20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
            <a:ext cx="10363200" cy="690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5224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brown\Pictures\Sailing\PTown\IMG_2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0286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76445"/>
      </p:ext>
    </p:extLst>
  </p:cSld>
  <p:clrMapOvr>
    <a:masterClrMapping/>
  </p:clrMapOvr>
  <p:transition>
    <p:fade/>
  </p:transition>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Forrester small text">
  <a:themeElements>
    <a:clrScheme name="Forrester 2013">
      <a:dk1>
        <a:srgbClr val="333333"/>
      </a:dk1>
      <a:lt1>
        <a:srgbClr val="FFFFFF"/>
      </a:lt1>
      <a:dk2>
        <a:srgbClr val="666666"/>
      </a:dk2>
      <a:lt2>
        <a:srgbClr val="DFE5E8"/>
      </a:lt2>
      <a:accent1>
        <a:srgbClr val="3399CC"/>
      </a:accent1>
      <a:accent2>
        <a:srgbClr val="9BDDF8"/>
      </a:accent2>
      <a:accent3>
        <a:srgbClr val="999999"/>
      </a:accent3>
      <a:accent4>
        <a:srgbClr val="CCCCCC"/>
      </a:accent4>
      <a:accent5>
        <a:srgbClr val="FF9D08"/>
      </a:accent5>
      <a:accent6>
        <a:srgbClr val="669933"/>
      </a:accent6>
      <a:hlink>
        <a:srgbClr val="FF730F"/>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400" dirty="0" smtClean="0"/>
        </a:defPPr>
      </a:lstStyle>
    </a:txDef>
  </a:objectDefaults>
  <a:extraClrSchemeLst/>
</a:theme>
</file>

<file path=ppt/theme/theme2.xml><?xml version="1.0" encoding="utf-8"?>
<a:theme xmlns:a="http://schemas.openxmlformats.org/drawingml/2006/main" name="Forrester wide format">
  <a:themeElements>
    <a:clrScheme name="Forrester 2013">
      <a:dk1>
        <a:srgbClr val="333333"/>
      </a:dk1>
      <a:lt1>
        <a:srgbClr val="FFFFFF"/>
      </a:lt1>
      <a:dk2>
        <a:srgbClr val="666666"/>
      </a:dk2>
      <a:lt2>
        <a:srgbClr val="DFE5E8"/>
      </a:lt2>
      <a:accent1>
        <a:srgbClr val="3399CC"/>
      </a:accent1>
      <a:accent2>
        <a:srgbClr val="9BDDF8"/>
      </a:accent2>
      <a:accent3>
        <a:srgbClr val="999999"/>
      </a:accent3>
      <a:accent4>
        <a:srgbClr val="CCCCCC"/>
      </a:accent4>
      <a:accent5>
        <a:srgbClr val="FF9D08"/>
      </a:accent5>
      <a:accent6>
        <a:srgbClr val="669933"/>
      </a:accent6>
      <a:hlink>
        <a:srgbClr val="FF730F"/>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400" dirty="0" smtClean="0"/>
        </a:defPPr>
      </a:lstStyle>
    </a:txDef>
  </a:objectDefaults>
  <a:extraClrSchemeLst/>
</a:theme>
</file>

<file path=ppt/theme/theme3.xml><?xml version="1.0" encoding="utf-8"?>
<a:theme xmlns:a="http://schemas.openxmlformats.org/drawingml/2006/main" name="Events wide format">
  <a:themeElements>
    <a:clrScheme name="Custom 3">
      <a:dk1>
        <a:srgbClr val="333333"/>
      </a:dk1>
      <a:lt1>
        <a:srgbClr val="FFFFFF"/>
      </a:lt1>
      <a:dk2>
        <a:srgbClr val="666666"/>
      </a:dk2>
      <a:lt2>
        <a:srgbClr val="EEF3F6"/>
      </a:lt2>
      <a:accent1>
        <a:srgbClr val="3399CC"/>
      </a:accent1>
      <a:accent2>
        <a:srgbClr val="FF9D08"/>
      </a:accent2>
      <a:accent3>
        <a:srgbClr val="999999"/>
      </a:accent3>
      <a:accent4>
        <a:srgbClr val="CCCCCC"/>
      </a:accent4>
      <a:accent5>
        <a:srgbClr val="9BDDF8"/>
      </a:accent5>
      <a:accent6>
        <a:srgbClr val="669933"/>
      </a:accent6>
      <a:hlink>
        <a:srgbClr val="333333"/>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000" dirty="0" err="1" smtClean="0"/>
        </a:defPPr>
      </a:lstStyle>
    </a:txDef>
  </a:objectDefaults>
  <a:extraClrScheme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Forrester small text</Template>
  <TotalTime>413</TotalTime>
  <Words>407</Words>
  <Application>Microsoft Office PowerPoint</Application>
  <PresentationFormat>On-screen Show (4:3)</PresentationFormat>
  <Paragraphs>129</Paragraphs>
  <Slides>76</Slides>
  <Notes>2</Notes>
  <HiddenSlides>0</HiddenSlides>
  <MMClips>0</MMClips>
  <ScaleCrop>false</ScaleCrop>
  <HeadingPairs>
    <vt:vector size="4" baseType="variant">
      <vt:variant>
        <vt:lpstr>Theme</vt:lpstr>
      </vt:variant>
      <vt:variant>
        <vt:i4>4</vt:i4>
      </vt:variant>
      <vt:variant>
        <vt:lpstr>Slide Titles</vt:lpstr>
      </vt:variant>
      <vt:variant>
        <vt:i4>76</vt:i4>
      </vt:variant>
    </vt:vector>
  </HeadingPairs>
  <TitlesOfParts>
    <vt:vector size="80" baseType="lpstr">
      <vt:lpstr>Forrester small text</vt:lpstr>
      <vt:lpstr>Forrester wide format</vt:lpstr>
      <vt:lpstr>Events wide format</vt:lpstr>
      <vt:lpstr>Executive</vt:lpstr>
      <vt:lpstr>MIT Offshore Sailing Shore School IAP 2016</vt:lpstr>
      <vt:lpstr>Agenda</vt:lpstr>
      <vt:lpstr>Course Schedule:  IAP 2016</vt:lpstr>
      <vt:lpstr>Why We’re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 Your Course</vt:lpstr>
      <vt:lpstr>Let’s Look At Boats</vt:lpstr>
      <vt:lpstr>27’ Monohull</vt:lpstr>
      <vt:lpstr>37’ Monohull</vt:lpstr>
      <vt:lpstr>55’ Monohull</vt:lpstr>
      <vt:lpstr>Catamaran</vt:lpstr>
      <vt:lpstr>Oceanis 31</vt:lpstr>
      <vt:lpstr>Oceanis 31</vt:lpstr>
      <vt:lpstr>PowerPoint Presentation</vt:lpstr>
      <vt:lpstr>PowerPoint Presentation</vt:lpstr>
      <vt:lpstr>Boat Systems</vt:lpstr>
      <vt:lpstr>Rigging</vt:lpstr>
      <vt:lpstr>Galley / Fresh Water</vt:lpstr>
      <vt:lpstr>The Head</vt:lpstr>
      <vt:lpstr>The Head</vt:lpstr>
      <vt:lpstr>The Head</vt:lpstr>
      <vt:lpstr>The Bilge</vt:lpstr>
      <vt:lpstr>The Bilge</vt:lpstr>
      <vt:lpstr>Engine</vt:lpstr>
      <vt:lpstr>Engine</vt:lpstr>
      <vt:lpstr>Electrical</vt:lpstr>
      <vt:lpstr>Electrical</vt:lpstr>
      <vt:lpstr>Navigation Lights</vt:lpstr>
      <vt:lpstr>Navigation Instruments</vt:lpstr>
      <vt:lpstr>Navigation Instruments</vt:lpstr>
      <vt:lpstr>Communications</vt:lpstr>
      <vt:lpstr>Life Aboard</vt:lpstr>
      <vt:lpstr>What To Bring?</vt:lpstr>
      <vt:lpstr>Sea Sickness</vt:lpstr>
      <vt:lpstr>Do Your Job</vt:lpstr>
      <vt:lpstr>Two Knots To Know</vt:lpstr>
      <vt:lpstr>Basic Safety</vt:lpstr>
      <vt:lpstr>What Next?</vt:lpstr>
      <vt:lpstr>Fin</vt:lpstr>
    </vt:vector>
  </TitlesOfParts>
  <Company>Forrester Research,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IAP 2016 - Offshore Sailing - 1 Introduction</dc:title>
  <dc:creator>Eric Brown</dc:creator>
  <cp:lastModifiedBy>Eric Brown</cp:lastModifiedBy>
  <cp:revision>38</cp:revision>
  <dcterms:created xsi:type="dcterms:W3CDTF">2016-01-03T18:23:03Z</dcterms:created>
  <dcterms:modified xsi:type="dcterms:W3CDTF">2016-01-27T19:27:07Z</dcterms:modified>
</cp:coreProperties>
</file>